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45" r:id="rId2"/>
    <p:sldId id="257" r:id="rId3"/>
    <p:sldId id="262" r:id="rId4"/>
    <p:sldId id="301" r:id="rId5"/>
    <p:sldId id="437" r:id="rId6"/>
    <p:sldId id="373" r:id="rId7"/>
    <p:sldId id="395" r:id="rId8"/>
    <p:sldId id="434" r:id="rId9"/>
    <p:sldId id="448" r:id="rId10"/>
    <p:sldId id="393" r:id="rId11"/>
    <p:sldId id="470" r:id="rId12"/>
    <p:sldId id="435" r:id="rId13"/>
    <p:sldId id="449" r:id="rId14"/>
    <p:sldId id="433" r:id="rId15"/>
    <p:sldId id="442" r:id="rId16"/>
    <p:sldId id="431" r:id="rId17"/>
    <p:sldId id="371" r:id="rId18"/>
    <p:sldId id="372" r:id="rId19"/>
    <p:sldId id="350" r:id="rId20"/>
    <p:sldId id="430" r:id="rId21"/>
    <p:sldId id="425" r:id="rId22"/>
    <p:sldId id="426" r:id="rId23"/>
    <p:sldId id="427" r:id="rId24"/>
    <p:sldId id="428" r:id="rId25"/>
    <p:sldId id="429" r:id="rId26"/>
    <p:sldId id="458" r:id="rId27"/>
    <p:sldId id="459" r:id="rId28"/>
    <p:sldId id="444" r:id="rId29"/>
    <p:sldId id="281" r:id="rId30"/>
    <p:sldId id="259" r:id="rId31"/>
    <p:sldId id="264" r:id="rId32"/>
    <p:sldId id="443" r:id="rId33"/>
    <p:sldId id="450" r:id="rId34"/>
    <p:sldId id="451" r:id="rId35"/>
    <p:sldId id="460" r:id="rId36"/>
    <p:sldId id="461" r:id="rId37"/>
    <p:sldId id="453" r:id="rId38"/>
    <p:sldId id="462" r:id="rId39"/>
    <p:sldId id="463" r:id="rId40"/>
    <p:sldId id="464" r:id="rId41"/>
    <p:sldId id="454" r:id="rId42"/>
    <p:sldId id="465" r:id="rId43"/>
    <p:sldId id="457" r:id="rId44"/>
    <p:sldId id="466" r:id="rId45"/>
    <p:sldId id="467" r:id="rId46"/>
    <p:sldId id="468" r:id="rId47"/>
    <p:sldId id="469" r:id="rId48"/>
    <p:sldId id="456" r:id="rId49"/>
    <p:sldId id="382" r:id="rId50"/>
    <p:sldId id="384" r:id="rId51"/>
    <p:sldId id="383" r:id="rId52"/>
    <p:sldId id="354" r:id="rId53"/>
    <p:sldId id="440" r:id="rId54"/>
    <p:sldId id="353" r:id="rId55"/>
    <p:sldId id="280" r:id="rId56"/>
    <p:sldId id="270" r:id="rId57"/>
    <p:sldId id="277" r:id="rId58"/>
    <p:sldId id="366" r:id="rId59"/>
    <p:sldId id="421" r:id="rId60"/>
    <p:sldId id="422" r:id="rId61"/>
    <p:sldId id="423" r:id="rId62"/>
    <p:sldId id="424" r:id="rId63"/>
    <p:sldId id="300" r:id="rId64"/>
    <p:sldId id="386" r:id="rId65"/>
    <p:sldId id="385" r:id="rId66"/>
    <p:sldId id="403" r:id="rId67"/>
    <p:sldId id="446" r:id="rId68"/>
    <p:sldId id="388" r:id="rId69"/>
    <p:sldId id="387" r:id="rId70"/>
    <p:sldId id="389" r:id="rId71"/>
    <p:sldId id="390" r:id="rId72"/>
    <p:sldId id="391" r:id="rId73"/>
    <p:sldId id="399" r:id="rId74"/>
    <p:sldId id="401" r:id="rId75"/>
    <p:sldId id="402" r:id="rId76"/>
    <p:sldId id="407" r:id="rId77"/>
    <p:sldId id="405" r:id="rId78"/>
    <p:sldId id="293" r:id="rId79"/>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Pranay Mahajan" initials="DPM" lastIdx="1" clrIdx="0">
    <p:extLst>
      <p:ext uri="{19B8F6BF-5375-455C-9EA6-DF929625EA0E}">
        <p15:presenceInfo xmlns:p15="http://schemas.microsoft.com/office/powerpoint/2012/main" userId="0a12f05f639605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5F63"/>
    <a:srgbClr val="B7B5B8"/>
    <a:srgbClr val="142B4B"/>
    <a:srgbClr val="5BC0AD"/>
    <a:srgbClr val="003855"/>
    <a:srgbClr val="B1A88E"/>
    <a:srgbClr val="A4CFDC"/>
    <a:srgbClr val="5B6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D5FF9D-C331-47AF-AF2D-13CBEB5E1597}" v="29" dt="2022-11-17T11:35:39.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404" autoAdjust="0"/>
  </p:normalViewPr>
  <p:slideViewPr>
    <p:cSldViewPr>
      <p:cViewPr varScale="1">
        <p:scale>
          <a:sx n="74" d="100"/>
          <a:sy n="74" d="100"/>
        </p:scale>
        <p:origin x="416" y="56"/>
      </p:cViewPr>
      <p:guideLst>
        <p:guide orient="horz" pos="2160"/>
        <p:guide pos="3840"/>
      </p:guideLst>
    </p:cSldViewPr>
  </p:slideViewPr>
  <p:notesTextViewPr>
    <p:cViewPr>
      <p:scale>
        <a:sx n="1" d="1"/>
        <a:sy n="1" d="1"/>
      </p:scale>
      <p:origin x="0" y="0"/>
    </p:cViewPr>
  </p:notesTextViewPr>
  <p:sorterViewPr>
    <p:cViewPr>
      <p:scale>
        <a:sx n="40" d="100"/>
        <a:sy n="40" d="100"/>
      </p:scale>
      <p:origin x="0" y="-15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it Verma" userId="77622fc3-a40d-4e4e-800c-6ae43828012a" providerId="ADAL" clId="{DBD5FF9D-C331-47AF-AF2D-13CBEB5E1597}"/>
    <pc:docChg chg="undo custSel addSld delSld modSld">
      <pc:chgData name="Mohit Verma" userId="77622fc3-a40d-4e4e-800c-6ae43828012a" providerId="ADAL" clId="{DBD5FF9D-C331-47AF-AF2D-13CBEB5E1597}" dt="2022-11-22T12:42:33.937" v="313" actId="20577"/>
      <pc:docMkLst>
        <pc:docMk/>
      </pc:docMkLst>
      <pc:sldChg chg="modSp mod">
        <pc:chgData name="Mohit Verma" userId="77622fc3-a40d-4e4e-800c-6ae43828012a" providerId="ADAL" clId="{DBD5FF9D-C331-47AF-AF2D-13CBEB5E1597}" dt="2022-11-16T14:03:45.239" v="161" actId="20577"/>
        <pc:sldMkLst>
          <pc:docMk/>
          <pc:sldMk cId="3429954982" sldId="259"/>
        </pc:sldMkLst>
        <pc:spChg chg="mod">
          <ac:chgData name="Mohit Verma" userId="77622fc3-a40d-4e4e-800c-6ae43828012a" providerId="ADAL" clId="{DBD5FF9D-C331-47AF-AF2D-13CBEB5E1597}" dt="2022-11-16T14:03:45.239" v="161" actId="20577"/>
          <ac:spMkLst>
            <pc:docMk/>
            <pc:sldMk cId="3429954982" sldId="259"/>
            <ac:spMk id="7" creationId="{41027503-3633-430A-8D70-44B0BDB913F6}"/>
          </ac:spMkLst>
        </pc:spChg>
      </pc:sldChg>
      <pc:sldChg chg="modSp mod">
        <pc:chgData name="Mohit Verma" userId="77622fc3-a40d-4e4e-800c-6ae43828012a" providerId="ADAL" clId="{DBD5FF9D-C331-47AF-AF2D-13CBEB5E1597}" dt="2022-11-17T08:05:45.960" v="276" actId="20577"/>
        <pc:sldMkLst>
          <pc:docMk/>
          <pc:sldMk cId="1888380379" sldId="277"/>
        </pc:sldMkLst>
        <pc:spChg chg="mod">
          <ac:chgData name="Mohit Verma" userId="77622fc3-a40d-4e4e-800c-6ae43828012a" providerId="ADAL" clId="{DBD5FF9D-C331-47AF-AF2D-13CBEB5E1597}" dt="2022-11-17T08:05:45.960" v="276" actId="20577"/>
          <ac:spMkLst>
            <pc:docMk/>
            <pc:sldMk cId="1888380379" sldId="277"/>
            <ac:spMk id="4" creationId="{E33B8F46-4946-48B5-98BC-F6B4BD115D44}"/>
          </ac:spMkLst>
        </pc:spChg>
      </pc:sldChg>
      <pc:sldChg chg="modSp mod">
        <pc:chgData name="Mohit Verma" userId="77622fc3-a40d-4e4e-800c-6ae43828012a" providerId="ADAL" clId="{DBD5FF9D-C331-47AF-AF2D-13CBEB5E1597}" dt="2022-11-16T14:03:36.007" v="147" actId="6549"/>
        <pc:sldMkLst>
          <pc:docMk/>
          <pc:sldMk cId="2907819859" sldId="281"/>
        </pc:sldMkLst>
        <pc:spChg chg="mod">
          <ac:chgData name="Mohit Verma" userId="77622fc3-a40d-4e4e-800c-6ae43828012a" providerId="ADAL" clId="{DBD5FF9D-C331-47AF-AF2D-13CBEB5E1597}" dt="2022-11-16T14:03:36.007" v="147" actId="6549"/>
          <ac:spMkLst>
            <pc:docMk/>
            <pc:sldMk cId="2907819859" sldId="281"/>
            <ac:spMk id="4" creationId="{E33B8F46-4946-48B5-98BC-F6B4BD115D44}"/>
          </ac:spMkLst>
        </pc:spChg>
      </pc:sldChg>
      <pc:sldChg chg="modSp mod">
        <pc:chgData name="Mohit Verma" userId="77622fc3-a40d-4e4e-800c-6ae43828012a" providerId="ADAL" clId="{DBD5FF9D-C331-47AF-AF2D-13CBEB5E1597}" dt="2022-11-16T13:56:43.791" v="69" actId="20577"/>
        <pc:sldMkLst>
          <pc:docMk/>
          <pc:sldMk cId="3301170132" sldId="345"/>
        </pc:sldMkLst>
        <pc:spChg chg="mod">
          <ac:chgData name="Mohit Verma" userId="77622fc3-a40d-4e4e-800c-6ae43828012a" providerId="ADAL" clId="{DBD5FF9D-C331-47AF-AF2D-13CBEB5E1597}" dt="2022-11-16T13:56:43.791" v="69" actId="20577"/>
          <ac:spMkLst>
            <pc:docMk/>
            <pc:sldMk cId="3301170132" sldId="345"/>
            <ac:spMk id="5" creationId="{48776477-9249-3990-2524-B5E0A1A48ADF}"/>
          </ac:spMkLst>
        </pc:spChg>
        <pc:spChg chg="mod">
          <ac:chgData name="Mohit Verma" userId="77622fc3-a40d-4e4e-800c-6ae43828012a" providerId="ADAL" clId="{DBD5FF9D-C331-47AF-AF2D-13CBEB5E1597}" dt="2022-11-16T13:20:31.166" v="54" actId="1076"/>
          <ac:spMkLst>
            <pc:docMk/>
            <pc:sldMk cId="3301170132" sldId="345"/>
            <ac:spMk id="9" creationId="{00000000-0000-0000-0000-000000000000}"/>
          </ac:spMkLst>
        </pc:spChg>
      </pc:sldChg>
      <pc:sldChg chg="modSp mod">
        <pc:chgData name="Mohit Verma" userId="77622fc3-a40d-4e4e-800c-6ae43828012a" providerId="ADAL" clId="{DBD5FF9D-C331-47AF-AF2D-13CBEB5E1597}" dt="2022-11-16T13:16:54.242" v="19" actId="12"/>
        <pc:sldMkLst>
          <pc:docMk/>
          <pc:sldMk cId="1795966702" sldId="353"/>
        </pc:sldMkLst>
        <pc:spChg chg="mod">
          <ac:chgData name="Mohit Verma" userId="77622fc3-a40d-4e4e-800c-6ae43828012a" providerId="ADAL" clId="{DBD5FF9D-C331-47AF-AF2D-13CBEB5E1597}" dt="2022-11-16T13:16:54.242" v="19" actId="12"/>
          <ac:spMkLst>
            <pc:docMk/>
            <pc:sldMk cId="1795966702" sldId="353"/>
            <ac:spMk id="3" creationId="{00000000-0000-0000-0000-000000000000}"/>
          </ac:spMkLst>
        </pc:spChg>
      </pc:sldChg>
      <pc:sldChg chg="modSp mod">
        <pc:chgData name="Mohit Verma" userId="77622fc3-a40d-4e4e-800c-6ae43828012a" providerId="ADAL" clId="{DBD5FF9D-C331-47AF-AF2D-13CBEB5E1597}" dt="2022-11-16T13:17:22.966" v="20" actId="12"/>
        <pc:sldMkLst>
          <pc:docMk/>
          <pc:sldMk cId="908226013" sldId="366"/>
        </pc:sldMkLst>
        <pc:spChg chg="mod">
          <ac:chgData name="Mohit Verma" userId="77622fc3-a40d-4e4e-800c-6ae43828012a" providerId="ADAL" clId="{DBD5FF9D-C331-47AF-AF2D-13CBEB5E1597}" dt="2022-11-16T13:17:22.966" v="20" actId="12"/>
          <ac:spMkLst>
            <pc:docMk/>
            <pc:sldMk cId="908226013" sldId="366"/>
            <ac:spMk id="9" creationId="{E33B8F46-4946-48B5-98BC-F6B4BD115D44}"/>
          </ac:spMkLst>
        </pc:spChg>
      </pc:sldChg>
      <pc:sldChg chg="modSp mod">
        <pc:chgData name="Mohit Verma" userId="77622fc3-a40d-4e4e-800c-6ae43828012a" providerId="ADAL" clId="{DBD5FF9D-C331-47AF-AF2D-13CBEB5E1597}" dt="2022-11-22T12:42:33.937" v="313" actId="20577"/>
        <pc:sldMkLst>
          <pc:docMk/>
          <pc:sldMk cId="79598334" sldId="384"/>
        </pc:sldMkLst>
        <pc:spChg chg="mod">
          <ac:chgData name="Mohit Verma" userId="77622fc3-a40d-4e4e-800c-6ae43828012a" providerId="ADAL" clId="{DBD5FF9D-C331-47AF-AF2D-13CBEB5E1597}" dt="2022-11-22T12:42:33.937" v="313" actId="20577"/>
          <ac:spMkLst>
            <pc:docMk/>
            <pc:sldMk cId="79598334" sldId="384"/>
            <ac:spMk id="6" creationId="{00000000-0000-0000-0000-000000000000}"/>
          </ac:spMkLst>
        </pc:spChg>
      </pc:sldChg>
      <pc:sldChg chg="modSp mod">
        <pc:chgData name="Mohit Verma" userId="77622fc3-a40d-4e4e-800c-6ae43828012a" providerId="ADAL" clId="{DBD5FF9D-C331-47AF-AF2D-13CBEB5E1597}" dt="2022-11-16T13:57:55.591" v="85" actId="120"/>
        <pc:sldMkLst>
          <pc:docMk/>
          <pc:sldMk cId="2125906318" sldId="393"/>
        </pc:sldMkLst>
        <pc:graphicFrameChg chg="modGraphic">
          <ac:chgData name="Mohit Verma" userId="77622fc3-a40d-4e4e-800c-6ae43828012a" providerId="ADAL" clId="{DBD5FF9D-C331-47AF-AF2D-13CBEB5E1597}" dt="2022-11-16T13:57:55.591" v="85" actId="120"/>
          <ac:graphicFrameMkLst>
            <pc:docMk/>
            <pc:sldMk cId="2125906318" sldId="393"/>
            <ac:graphicFrameMk id="3" creationId="{78E32620-A4C8-69BA-1A9B-36BA4EB6AE48}"/>
          </ac:graphicFrameMkLst>
        </pc:graphicFrameChg>
      </pc:sldChg>
      <pc:sldChg chg="modSp mod">
        <pc:chgData name="Mohit Verma" userId="77622fc3-a40d-4e4e-800c-6ae43828012a" providerId="ADAL" clId="{DBD5FF9D-C331-47AF-AF2D-13CBEB5E1597}" dt="2022-11-16T14:02:51.452" v="118" actId="115"/>
        <pc:sldMkLst>
          <pc:docMk/>
          <pc:sldMk cId="2271887805" sldId="433"/>
        </pc:sldMkLst>
        <pc:spChg chg="mod">
          <ac:chgData name="Mohit Verma" userId="77622fc3-a40d-4e4e-800c-6ae43828012a" providerId="ADAL" clId="{DBD5FF9D-C331-47AF-AF2D-13CBEB5E1597}" dt="2022-11-16T14:02:51.452" v="118" actId="115"/>
          <ac:spMkLst>
            <pc:docMk/>
            <pc:sldMk cId="2271887805" sldId="433"/>
            <ac:spMk id="4" creationId="{2F50DBC1-92B5-0FE8-2150-EFB79F8624AA}"/>
          </ac:spMkLst>
        </pc:spChg>
        <pc:spChg chg="mod">
          <ac:chgData name="Mohit Verma" userId="77622fc3-a40d-4e4e-800c-6ae43828012a" providerId="ADAL" clId="{DBD5FF9D-C331-47AF-AF2D-13CBEB5E1597}" dt="2022-11-16T14:02:27.826" v="96" actId="20577"/>
          <ac:spMkLst>
            <pc:docMk/>
            <pc:sldMk cId="2271887805" sldId="433"/>
            <ac:spMk id="5" creationId="{E7173325-F90F-B410-2969-1C018B792F11}"/>
          </ac:spMkLst>
        </pc:spChg>
      </pc:sldChg>
      <pc:sldChg chg="modSp mod">
        <pc:chgData name="Mohit Verma" userId="77622fc3-a40d-4e4e-800c-6ae43828012a" providerId="ADAL" clId="{DBD5FF9D-C331-47AF-AF2D-13CBEB5E1597}" dt="2022-11-16T13:15:16.611" v="10" actId="12"/>
        <pc:sldMkLst>
          <pc:docMk/>
          <pc:sldMk cId="1766898474" sldId="435"/>
        </pc:sldMkLst>
        <pc:spChg chg="mod">
          <ac:chgData name="Mohit Verma" userId="77622fc3-a40d-4e4e-800c-6ae43828012a" providerId="ADAL" clId="{DBD5FF9D-C331-47AF-AF2D-13CBEB5E1597}" dt="2022-11-16T13:15:16.611" v="10" actId="12"/>
          <ac:spMkLst>
            <pc:docMk/>
            <pc:sldMk cId="1766898474" sldId="435"/>
            <ac:spMk id="4" creationId="{A98474C1-E1EF-2CD3-6382-BCFF39314E4F}"/>
          </ac:spMkLst>
        </pc:spChg>
      </pc:sldChg>
      <pc:sldChg chg="modSp mod">
        <pc:chgData name="Mohit Verma" userId="77622fc3-a40d-4e4e-800c-6ae43828012a" providerId="ADAL" clId="{DBD5FF9D-C331-47AF-AF2D-13CBEB5E1597}" dt="2022-11-16T13:14:57.016" v="9" actId="12"/>
        <pc:sldMkLst>
          <pc:docMk/>
          <pc:sldMk cId="1092315893" sldId="437"/>
        </pc:sldMkLst>
        <pc:spChg chg="mod">
          <ac:chgData name="Mohit Verma" userId="77622fc3-a40d-4e4e-800c-6ae43828012a" providerId="ADAL" clId="{DBD5FF9D-C331-47AF-AF2D-13CBEB5E1597}" dt="2022-11-16T13:14:57.016" v="9" actId="12"/>
          <ac:spMkLst>
            <pc:docMk/>
            <pc:sldMk cId="1092315893" sldId="437"/>
            <ac:spMk id="8" creationId="{887DE668-2031-F6F3-863C-177FE64FB1E7}"/>
          </ac:spMkLst>
        </pc:spChg>
      </pc:sldChg>
      <pc:sldChg chg="modSp mod">
        <pc:chgData name="Mohit Verma" userId="77622fc3-a40d-4e4e-800c-6ae43828012a" providerId="ADAL" clId="{DBD5FF9D-C331-47AF-AF2D-13CBEB5E1597}" dt="2022-11-16T13:16:43.199" v="18" actId="12"/>
        <pc:sldMkLst>
          <pc:docMk/>
          <pc:sldMk cId="2681894557" sldId="440"/>
        </pc:sldMkLst>
        <pc:spChg chg="mod">
          <ac:chgData name="Mohit Verma" userId="77622fc3-a40d-4e4e-800c-6ae43828012a" providerId="ADAL" clId="{DBD5FF9D-C331-47AF-AF2D-13CBEB5E1597}" dt="2022-11-16T13:16:43.199" v="18" actId="12"/>
          <ac:spMkLst>
            <pc:docMk/>
            <pc:sldMk cId="2681894557" sldId="440"/>
            <ac:spMk id="3" creationId="{517093DA-6D4C-BF22-8705-AB2C6E3C4FC7}"/>
          </ac:spMkLst>
        </pc:spChg>
      </pc:sldChg>
      <pc:sldChg chg="modSp mod">
        <pc:chgData name="Mohit Verma" userId="77622fc3-a40d-4e4e-800c-6ae43828012a" providerId="ADAL" clId="{DBD5FF9D-C331-47AF-AF2D-13CBEB5E1597}" dt="2022-11-16T14:03:01.424" v="132" actId="20577"/>
        <pc:sldMkLst>
          <pc:docMk/>
          <pc:sldMk cId="1197262144" sldId="442"/>
        </pc:sldMkLst>
        <pc:spChg chg="mod">
          <ac:chgData name="Mohit Verma" userId="77622fc3-a40d-4e4e-800c-6ae43828012a" providerId="ADAL" clId="{DBD5FF9D-C331-47AF-AF2D-13CBEB5E1597}" dt="2022-11-16T14:03:01.424" v="132" actId="20577"/>
          <ac:spMkLst>
            <pc:docMk/>
            <pc:sldMk cId="1197262144" sldId="442"/>
            <ac:spMk id="3" creationId="{E652891D-530F-93B6-D554-2C9C79AFFB6F}"/>
          </ac:spMkLst>
        </pc:spChg>
      </pc:sldChg>
      <pc:sldChg chg="modSp mod">
        <pc:chgData name="Mohit Verma" userId="77622fc3-a40d-4e4e-800c-6ae43828012a" providerId="ADAL" clId="{DBD5FF9D-C331-47AF-AF2D-13CBEB5E1597}" dt="2022-11-16T14:03:28.045" v="142" actId="20577"/>
        <pc:sldMkLst>
          <pc:docMk/>
          <pc:sldMk cId="2896781641" sldId="444"/>
        </pc:sldMkLst>
        <pc:spChg chg="mod">
          <ac:chgData name="Mohit Verma" userId="77622fc3-a40d-4e4e-800c-6ae43828012a" providerId="ADAL" clId="{DBD5FF9D-C331-47AF-AF2D-13CBEB5E1597}" dt="2022-11-16T14:03:28.045" v="142" actId="20577"/>
          <ac:spMkLst>
            <pc:docMk/>
            <pc:sldMk cId="2896781641" sldId="444"/>
            <ac:spMk id="6" creationId="{0F271BFE-E5FD-FAAD-4FB9-0C332A0B120C}"/>
          </ac:spMkLst>
        </pc:spChg>
      </pc:sldChg>
      <pc:sldChg chg="modSp mod">
        <pc:chgData name="Mohit Verma" userId="77622fc3-a40d-4e4e-800c-6ae43828012a" providerId="ADAL" clId="{DBD5FF9D-C331-47AF-AF2D-13CBEB5E1597}" dt="2022-11-16T13:13:38.654" v="8" actId="403"/>
        <pc:sldMkLst>
          <pc:docMk/>
          <pc:sldMk cId="1273114034" sldId="448"/>
        </pc:sldMkLst>
        <pc:graphicFrameChg chg="modGraphic">
          <ac:chgData name="Mohit Verma" userId="77622fc3-a40d-4e4e-800c-6ae43828012a" providerId="ADAL" clId="{DBD5FF9D-C331-47AF-AF2D-13CBEB5E1597}" dt="2022-11-16T13:13:38.654" v="8" actId="403"/>
          <ac:graphicFrameMkLst>
            <pc:docMk/>
            <pc:sldMk cId="1273114034" sldId="448"/>
            <ac:graphicFrameMk id="5" creationId="{00000000-0000-0000-0000-000000000000}"/>
          </ac:graphicFrameMkLst>
        </pc:graphicFrameChg>
      </pc:sldChg>
      <pc:sldChg chg="modSp mod">
        <pc:chgData name="Mohit Verma" userId="77622fc3-a40d-4e4e-800c-6ae43828012a" providerId="ADAL" clId="{DBD5FF9D-C331-47AF-AF2D-13CBEB5E1597}" dt="2022-11-16T13:58:55.969" v="92" actId="113"/>
        <pc:sldMkLst>
          <pc:docMk/>
          <pc:sldMk cId="4137373780" sldId="449"/>
        </pc:sldMkLst>
        <pc:spChg chg="mod">
          <ac:chgData name="Mohit Verma" userId="77622fc3-a40d-4e4e-800c-6ae43828012a" providerId="ADAL" clId="{DBD5FF9D-C331-47AF-AF2D-13CBEB5E1597}" dt="2022-11-16T13:58:55.969" v="92" actId="113"/>
          <ac:spMkLst>
            <pc:docMk/>
            <pc:sldMk cId="4137373780" sldId="449"/>
            <ac:spMk id="3" creationId="{00000000-0000-0000-0000-000000000000}"/>
          </ac:spMkLst>
        </pc:spChg>
      </pc:sldChg>
      <pc:sldChg chg="modSp mod">
        <pc:chgData name="Mohit Verma" userId="77622fc3-a40d-4e4e-800c-6ae43828012a" providerId="ADAL" clId="{DBD5FF9D-C331-47AF-AF2D-13CBEB5E1597}" dt="2022-11-16T14:04:31.518" v="170" actId="21"/>
        <pc:sldMkLst>
          <pc:docMk/>
          <pc:sldMk cId="1062600930" sldId="451"/>
        </pc:sldMkLst>
        <pc:graphicFrameChg chg="modGraphic">
          <ac:chgData name="Mohit Verma" userId="77622fc3-a40d-4e4e-800c-6ae43828012a" providerId="ADAL" clId="{DBD5FF9D-C331-47AF-AF2D-13CBEB5E1597}" dt="2022-11-16T14:04:31.518" v="170" actId="21"/>
          <ac:graphicFrameMkLst>
            <pc:docMk/>
            <pc:sldMk cId="1062600930" sldId="451"/>
            <ac:graphicFrameMk id="3" creationId="{41190506-923D-370F-64C8-874C14DAAEE2}"/>
          </ac:graphicFrameMkLst>
        </pc:graphicFrameChg>
      </pc:sldChg>
      <pc:sldChg chg="modSp del mod">
        <pc:chgData name="Mohit Verma" userId="77622fc3-a40d-4e4e-800c-6ae43828012a" providerId="ADAL" clId="{DBD5FF9D-C331-47AF-AF2D-13CBEB5E1597}" dt="2022-11-16T14:07:50.617" v="201" actId="47"/>
        <pc:sldMkLst>
          <pc:docMk/>
          <pc:sldMk cId="2347744267" sldId="452"/>
        </pc:sldMkLst>
        <pc:graphicFrameChg chg="modGraphic">
          <ac:chgData name="Mohit Verma" userId="77622fc3-a40d-4e4e-800c-6ae43828012a" providerId="ADAL" clId="{DBD5FF9D-C331-47AF-AF2D-13CBEB5E1597}" dt="2022-11-16T14:07:29.270" v="198" actId="21"/>
          <ac:graphicFrameMkLst>
            <pc:docMk/>
            <pc:sldMk cId="2347744267" sldId="452"/>
            <ac:graphicFrameMk id="3" creationId="{8F85568D-B8A7-8F0A-4B82-91DEBAC5F8FC}"/>
          </ac:graphicFrameMkLst>
        </pc:graphicFrameChg>
      </pc:sldChg>
      <pc:sldChg chg="modSp mod">
        <pc:chgData name="Mohit Verma" userId="77622fc3-a40d-4e4e-800c-6ae43828012a" providerId="ADAL" clId="{DBD5FF9D-C331-47AF-AF2D-13CBEB5E1597}" dt="2022-11-16T14:06:15.154" v="187"/>
        <pc:sldMkLst>
          <pc:docMk/>
          <pc:sldMk cId="4116879230" sldId="453"/>
        </pc:sldMkLst>
        <pc:graphicFrameChg chg="mod modGraphic">
          <ac:chgData name="Mohit Verma" userId="77622fc3-a40d-4e4e-800c-6ae43828012a" providerId="ADAL" clId="{DBD5FF9D-C331-47AF-AF2D-13CBEB5E1597}" dt="2022-11-16T14:06:15.154" v="187"/>
          <ac:graphicFrameMkLst>
            <pc:docMk/>
            <pc:sldMk cId="4116879230" sldId="453"/>
            <ac:graphicFrameMk id="3" creationId="{DE0EE190-44EE-ECC2-15B0-D2C2538C9384}"/>
          </ac:graphicFrameMkLst>
        </pc:graphicFrameChg>
      </pc:sldChg>
      <pc:sldChg chg="modSp mod">
        <pc:chgData name="Mohit Verma" userId="77622fc3-a40d-4e4e-800c-6ae43828012a" providerId="ADAL" clId="{DBD5FF9D-C331-47AF-AF2D-13CBEB5E1597}" dt="2022-11-16T14:09:12.918" v="211" actId="21"/>
        <pc:sldMkLst>
          <pc:docMk/>
          <pc:sldMk cId="1236885986" sldId="454"/>
        </pc:sldMkLst>
        <pc:graphicFrameChg chg="mod modGraphic">
          <ac:chgData name="Mohit Verma" userId="77622fc3-a40d-4e4e-800c-6ae43828012a" providerId="ADAL" clId="{DBD5FF9D-C331-47AF-AF2D-13CBEB5E1597}" dt="2022-11-16T14:09:12.918" v="211" actId="21"/>
          <ac:graphicFrameMkLst>
            <pc:docMk/>
            <pc:sldMk cId="1236885986" sldId="454"/>
            <ac:graphicFrameMk id="3" creationId="{EC28F521-4621-493F-D27A-4DF02DE030DE}"/>
          </ac:graphicFrameMkLst>
        </pc:graphicFrameChg>
      </pc:sldChg>
      <pc:sldChg chg="modSp del mod">
        <pc:chgData name="Mohit Verma" userId="77622fc3-a40d-4e4e-800c-6ae43828012a" providerId="ADAL" clId="{DBD5FF9D-C331-47AF-AF2D-13CBEB5E1597}" dt="2022-11-16T14:13:15.333" v="265" actId="47"/>
        <pc:sldMkLst>
          <pc:docMk/>
          <pc:sldMk cId="3395178261" sldId="455"/>
        </pc:sldMkLst>
        <pc:graphicFrameChg chg="mod modGraphic">
          <ac:chgData name="Mohit Verma" userId="77622fc3-a40d-4e4e-800c-6ae43828012a" providerId="ADAL" clId="{DBD5FF9D-C331-47AF-AF2D-13CBEB5E1597}" dt="2022-11-16T14:12:40.596" v="256" actId="21"/>
          <ac:graphicFrameMkLst>
            <pc:docMk/>
            <pc:sldMk cId="3395178261" sldId="455"/>
            <ac:graphicFrameMk id="3" creationId="{93E35B42-20C2-169E-537A-68D688B8AD6D}"/>
          </ac:graphicFrameMkLst>
        </pc:graphicFrameChg>
      </pc:sldChg>
      <pc:sldChg chg="modSp mod">
        <pc:chgData name="Mohit Verma" userId="77622fc3-a40d-4e4e-800c-6ae43828012a" providerId="ADAL" clId="{DBD5FF9D-C331-47AF-AF2D-13CBEB5E1597}" dt="2022-11-16T14:14:05.136" v="274"/>
        <pc:sldMkLst>
          <pc:docMk/>
          <pc:sldMk cId="3591849585" sldId="456"/>
        </pc:sldMkLst>
        <pc:graphicFrameChg chg="mod modGraphic">
          <ac:chgData name="Mohit Verma" userId="77622fc3-a40d-4e4e-800c-6ae43828012a" providerId="ADAL" clId="{DBD5FF9D-C331-47AF-AF2D-13CBEB5E1597}" dt="2022-11-16T14:14:05.136" v="274"/>
          <ac:graphicFrameMkLst>
            <pc:docMk/>
            <pc:sldMk cId="3591849585" sldId="456"/>
            <ac:graphicFrameMk id="3" creationId="{7640A151-23EC-84AD-04E1-53C29561CABA}"/>
          </ac:graphicFrameMkLst>
        </pc:graphicFrameChg>
      </pc:sldChg>
      <pc:sldChg chg="modSp mod">
        <pc:chgData name="Mohit Verma" userId="77622fc3-a40d-4e4e-800c-6ae43828012a" providerId="ADAL" clId="{DBD5FF9D-C331-47AF-AF2D-13CBEB5E1597}" dt="2022-11-16T14:10:43.595" v="230" actId="21"/>
        <pc:sldMkLst>
          <pc:docMk/>
          <pc:sldMk cId="934826974" sldId="457"/>
        </pc:sldMkLst>
        <pc:graphicFrameChg chg="mod modGraphic">
          <ac:chgData name="Mohit Verma" userId="77622fc3-a40d-4e4e-800c-6ae43828012a" providerId="ADAL" clId="{DBD5FF9D-C331-47AF-AF2D-13CBEB5E1597}" dt="2022-11-16T14:10:43.595" v="230" actId="21"/>
          <ac:graphicFrameMkLst>
            <pc:docMk/>
            <pc:sldMk cId="934826974" sldId="457"/>
            <ac:graphicFrameMk id="3" creationId="{B0E727C0-D392-189D-93DB-D78E3BEFB639}"/>
          </ac:graphicFrameMkLst>
        </pc:graphicFrameChg>
      </pc:sldChg>
      <pc:sldChg chg="addSp modSp new mod">
        <pc:chgData name="Mohit Verma" userId="77622fc3-a40d-4e4e-800c-6ae43828012a" providerId="ADAL" clId="{DBD5FF9D-C331-47AF-AF2D-13CBEB5E1597}" dt="2022-11-16T14:04:45.301" v="173" actId="21"/>
        <pc:sldMkLst>
          <pc:docMk/>
          <pc:sldMk cId="2402386600" sldId="460"/>
        </pc:sldMkLst>
        <pc:graphicFrameChg chg="add mod modGraphic">
          <ac:chgData name="Mohit Verma" userId="77622fc3-a40d-4e4e-800c-6ae43828012a" providerId="ADAL" clId="{DBD5FF9D-C331-47AF-AF2D-13CBEB5E1597}" dt="2022-11-16T14:04:45.301" v="173" actId="21"/>
          <ac:graphicFrameMkLst>
            <pc:docMk/>
            <pc:sldMk cId="2402386600" sldId="460"/>
            <ac:graphicFrameMk id="3" creationId="{642DDED4-2759-7B10-36EE-7F489E338DA9}"/>
          </ac:graphicFrameMkLst>
        </pc:graphicFrameChg>
      </pc:sldChg>
      <pc:sldChg chg="addSp modSp new mod">
        <pc:chgData name="Mohit Verma" userId="77622fc3-a40d-4e4e-800c-6ae43828012a" providerId="ADAL" clId="{DBD5FF9D-C331-47AF-AF2D-13CBEB5E1597}" dt="2022-11-16T14:05:40.858" v="183" actId="12385"/>
        <pc:sldMkLst>
          <pc:docMk/>
          <pc:sldMk cId="3353992258" sldId="461"/>
        </pc:sldMkLst>
        <pc:graphicFrameChg chg="add mod modGraphic">
          <ac:chgData name="Mohit Verma" userId="77622fc3-a40d-4e4e-800c-6ae43828012a" providerId="ADAL" clId="{DBD5FF9D-C331-47AF-AF2D-13CBEB5E1597}" dt="2022-11-16T14:05:40.858" v="183" actId="12385"/>
          <ac:graphicFrameMkLst>
            <pc:docMk/>
            <pc:sldMk cId="3353992258" sldId="461"/>
            <ac:graphicFrameMk id="3" creationId="{B676AB1E-4FD8-AFC8-2782-9343F45973DF}"/>
          </ac:graphicFrameMkLst>
        </pc:graphicFrameChg>
      </pc:sldChg>
      <pc:sldChg chg="addSp modSp new mod">
        <pc:chgData name="Mohit Verma" userId="77622fc3-a40d-4e4e-800c-6ae43828012a" providerId="ADAL" clId="{DBD5FF9D-C331-47AF-AF2D-13CBEB5E1597}" dt="2022-11-16T14:07:06.136" v="195" actId="12385"/>
        <pc:sldMkLst>
          <pc:docMk/>
          <pc:sldMk cId="1123625291" sldId="462"/>
        </pc:sldMkLst>
        <pc:graphicFrameChg chg="add mod modGraphic">
          <ac:chgData name="Mohit Verma" userId="77622fc3-a40d-4e4e-800c-6ae43828012a" providerId="ADAL" clId="{DBD5FF9D-C331-47AF-AF2D-13CBEB5E1597}" dt="2022-11-16T14:07:06.136" v="195" actId="12385"/>
          <ac:graphicFrameMkLst>
            <pc:docMk/>
            <pc:sldMk cId="1123625291" sldId="462"/>
            <ac:graphicFrameMk id="3" creationId="{7E3F2E72-93D2-734B-F15A-4B1B9F8D6E01}"/>
          </ac:graphicFrameMkLst>
        </pc:graphicFrameChg>
      </pc:sldChg>
      <pc:sldChg chg="addSp modSp new mod">
        <pc:chgData name="Mohit Verma" userId="77622fc3-a40d-4e4e-800c-6ae43828012a" providerId="ADAL" clId="{DBD5FF9D-C331-47AF-AF2D-13CBEB5E1597}" dt="2022-11-16T14:07:34.168" v="200" actId="12385"/>
        <pc:sldMkLst>
          <pc:docMk/>
          <pc:sldMk cId="1040278501" sldId="463"/>
        </pc:sldMkLst>
        <pc:graphicFrameChg chg="add mod modGraphic">
          <ac:chgData name="Mohit Verma" userId="77622fc3-a40d-4e4e-800c-6ae43828012a" providerId="ADAL" clId="{DBD5FF9D-C331-47AF-AF2D-13CBEB5E1597}" dt="2022-11-16T14:07:34.168" v="200" actId="12385"/>
          <ac:graphicFrameMkLst>
            <pc:docMk/>
            <pc:sldMk cId="1040278501" sldId="463"/>
            <ac:graphicFrameMk id="3" creationId="{BC8A6BE8-4E22-F389-954D-394C10E431E0}"/>
          </ac:graphicFrameMkLst>
        </pc:graphicFrameChg>
      </pc:sldChg>
      <pc:sldChg chg="addSp modSp new mod">
        <pc:chgData name="Mohit Verma" userId="77622fc3-a40d-4e4e-800c-6ae43828012a" providerId="ADAL" clId="{DBD5FF9D-C331-47AF-AF2D-13CBEB5E1597}" dt="2022-11-16T14:08:27.750" v="206" actId="12385"/>
        <pc:sldMkLst>
          <pc:docMk/>
          <pc:sldMk cId="3173744849" sldId="464"/>
        </pc:sldMkLst>
        <pc:graphicFrameChg chg="add mod modGraphic">
          <ac:chgData name="Mohit Verma" userId="77622fc3-a40d-4e4e-800c-6ae43828012a" providerId="ADAL" clId="{DBD5FF9D-C331-47AF-AF2D-13CBEB5E1597}" dt="2022-11-16T14:08:27.750" v="206" actId="12385"/>
          <ac:graphicFrameMkLst>
            <pc:docMk/>
            <pc:sldMk cId="3173744849" sldId="464"/>
            <ac:graphicFrameMk id="3" creationId="{D8CDFFAD-636A-9C21-19CA-DE9844714170}"/>
          </ac:graphicFrameMkLst>
        </pc:graphicFrameChg>
      </pc:sldChg>
      <pc:sldChg chg="addSp modSp new mod">
        <pc:chgData name="Mohit Verma" userId="77622fc3-a40d-4e4e-800c-6ae43828012a" providerId="ADAL" clId="{DBD5FF9D-C331-47AF-AF2D-13CBEB5E1597}" dt="2022-11-16T14:10:26.321" v="228"/>
        <pc:sldMkLst>
          <pc:docMk/>
          <pc:sldMk cId="511527043" sldId="465"/>
        </pc:sldMkLst>
        <pc:spChg chg="mod">
          <ac:chgData name="Mohit Verma" userId="77622fc3-a40d-4e4e-800c-6ae43828012a" providerId="ADAL" clId="{DBD5FF9D-C331-47AF-AF2D-13CBEB5E1597}" dt="2022-11-16T14:09:47.185" v="215" actId="27636"/>
          <ac:spMkLst>
            <pc:docMk/>
            <pc:sldMk cId="511527043" sldId="465"/>
            <ac:spMk id="2" creationId="{F826DA64-E251-CD05-435C-1CFF0127C286}"/>
          </ac:spMkLst>
        </pc:spChg>
        <pc:graphicFrameChg chg="add mod modGraphic">
          <ac:chgData name="Mohit Verma" userId="77622fc3-a40d-4e4e-800c-6ae43828012a" providerId="ADAL" clId="{DBD5FF9D-C331-47AF-AF2D-13CBEB5E1597}" dt="2022-11-16T14:10:26.321" v="228"/>
          <ac:graphicFrameMkLst>
            <pc:docMk/>
            <pc:sldMk cId="511527043" sldId="465"/>
            <ac:graphicFrameMk id="3" creationId="{4D4B183A-A03C-6472-E3C9-4E0C5C1E601C}"/>
          </ac:graphicFrameMkLst>
        </pc:graphicFrameChg>
      </pc:sldChg>
      <pc:sldChg chg="addSp modSp new mod">
        <pc:chgData name="Mohit Verma" userId="77622fc3-a40d-4e4e-800c-6ae43828012a" providerId="ADAL" clId="{DBD5FF9D-C331-47AF-AF2D-13CBEB5E1597}" dt="2022-11-16T14:12:07.188" v="248" actId="21"/>
        <pc:sldMkLst>
          <pc:docMk/>
          <pc:sldMk cId="3663240899" sldId="466"/>
        </pc:sldMkLst>
        <pc:spChg chg="mod">
          <ac:chgData name="Mohit Verma" userId="77622fc3-a40d-4e4e-800c-6ae43828012a" providerId="ADAL" clId="{DBD5FF9D-C331-47AF-AF2D-13CBEB5E1597}" dt="2022-11-16T14:10:57.054" v="234" actId="27636"/>
          <ac:spMkLst>
            <pc:docMk/>
            <pc:sldMk cId="3663240899" sldId="466"/>
            <ac:spMk id="2" creationId="{AD7D3F94-28CF-9FEE-B3A9-2F135880E678}"/>
          </ac:spMkLst>
        </pc:spChg>
        <pc:graphicFrameChg chg="add mod modGraphic">
          <ac:chgData name="Mohit Verma" userId="77622fc3-a40d-4e4e-800c-6ae43828012a" providerId="ADAL" clId="{DBD5FF9D-C331-47AF-AF2D-13CBEB5E1597}" dt="2022-11-16T14:12:07.188" v="248" actId="21"/>
          <ac:graphicFrameMkLst>
            <pc:docMk/>
            <pc:sldMk cId="3663240899" sldId="466"/>
            <ac:graphicFrameMk id="3" creationId="{59587AF8-9B4B-32DD-6B21-76BD0DFE4F8E}"/>
          </ac:graphicFrameMkLst>
        </pc:graphicFrameChg>
      </pc:sldChg>
      <pc:sldChg chg="addSp modSp new mod">
        <pc:chgData name="Mohit Verma" userId="77622fc3-a40d-4e4e-800c-6ae43828012a" providerId="ADAL" clId="{DBD5FF9D-C331-47AF-AF2D-13CBEB5E1597}" dt="2022-11-16T14:12:49.629" v="259" actId="14734"/>
        <pc:sldMkLst>
          <pc:docMk/>
          <pc:sldMk cId="1477280802" sldId="467"/>
        </pc:sldMkLst>
        <pc:graphicFrameChg chg="add mod modGraphic">
          <ac:chgData name="Mohit Verma" userId="77622fc3-a40d-4e4e-800c-6ae43828012a" providerId="ADAL" clId="{DBD5FF9D-C331-47AF-AF2D-13CBEB5E1597}" dt="2022-11-16T14:12:49.629" v="259" actId="14734"/>
          <ac:graphicFrameMkLst>
            <pc:docMk/>
            <pc:sldMk cId="1477280802" sldId="467"/>
            <ac:graphicFrameMk id="3" creationId="{49081CFF-8BDF-C9AC-F7D6-D701F855EBBE}"/>
          </ac:graphicFrameMkLst>
        </pc:graphicFrameChg>
      </pc:sldChg>
      <pc:sldChg chg="addSp modSp new mod">
        <pc:chgData name="Mohit Verma" userId="77622fc3-a40d-4e4e-800c-6ae43828012a" providerId="ADAL" clId="{DBD5FF9D-C331-47AF-AF2D-13CBEB5E1597}" dt="2022-11-16T14:13:12.397" v="264"/>
        <pc:sldMkLst>
          <pc:docMk/>
          <pc:sldMk cId="1493288034" sldId="468"/>
        </pc:sldMkLst>
        <pc:graphicFrameChg chg="add mod modGraphic">
          <ac:chgData name="Mohit Verma" userId="77622fc3-a40d-4e4e-800c-6ae43828012a" providerId="ADAL" clId="{DBD5FF9D-C331-47AF-AF2D-13CBEB5E1597}" dt="2022-11-16T14:13:12.397" v="264"/>
          <ac:graphicFrameMkLst>
            <pc:docMk/>
            <pc:sldMk cId="1493288034" sldId="468"/>
            <ac:graphicFrameMk id="3" creationId="{B53925B6-D898-86E4-C5DF-C176AB684A91}"/>
          </ac:graphicFrameMkLst>
        </pc:graphicFrameChg>
      </pc:sldChg>
      <pc:sldChg chg="addSp modSp new mod">
        <pc:chgData name="Mohit Verma" userId="77622fc3-a40d-4e4e-800c-6ae43828012a" providerId="ADAL" clId="{DBD5FF9D-C331-47AF-AF2D-13CBEB5E1597}" dt="2022-11-16T14:13:45.522" v="272"/>
        <pc:sldMkLst>
          <pc:docMk/>
          <pc:sldMk cId="1237664792" sldId="469"/>
        </pc:sldMkLst>
        <pc:graphicFrameChg chg="add mod modGraphic">
          <ac:chgData name="Mohit Verma" userId="77622fc3-a40d-4e4e-800c-6ae43828012a" providerId="ADAL" clId="{DBD5FF9D-C331-47AF-AF2D-13CBEB5E1597}" dt="2022-11-16T14:13:45.522" v="272"/>
          <ac:graphicFrameMkLst>
            <pc:docMk/>
            <pc:sldMk cId="1237664792" sldId="469"/>
            <ac:graphicFrameMk id="3" creationId="{8B9FF8F6-6E9F-0247-4949-EFFD801BAC16}"/>
          </ac:graphicFrameMkLst>
        </pc:graphicFrameChg>
      </pc:sldChg>
      <pc:sldChg chg="addSp delSp modSp new mod">
        <pc:chgData name="Mohit Verma" userId="77622fc3-a40d-4e4e-800c-6ae43828012a" providerId="ADAL" clId="{DBD5FF9D-C331-47AF-AF2D-13CBEB5E1597}" dt="2022-11-17T11:37:50.686" v="291" actId="14100"/>
        <pc:sldMkLst>
          <pc:docMk/>
          <pc:sldMk cId="120237593" sldId="470"/>
        </pc:sldMkLst>
        <pc:spChg chg="del">
          <ac:chgData name="Mohit Verma" userId="77622fc3-a40d-4e4e-800c-6ae43828012a" providerId="ADAL" clId="{DBD5FF9D-C331-47AF-AF2D-13CBEB5E1597}" dt="2022-11-17T11:35:21.132" v="278" actId="478"/>
          <ac:spMkLst>
            <pc:docMk/>
            <pc:sldMk cId="120237593" sldId="470"/>
            <ac:spMk id="2" creationId="{1063F6B4-BA0B-52B4-6EB5-190D14845548}"/>
          </ac:spMkLst>
        </pc:spChg>
        <pc:spChg chg="del">
          <ac:chgData name="Mohit Verma" userId="77622fc3-a40d-4e4e-800c-6ae43828012a" providerId="ADAL" clId="{DBD5FF9D-C331-47AF-AF2D-13CBEB5E1597}" dt="2022-11-17T11:35:24.092" v="279" actId="478"/>
          <ac:spMkLst>
            <pc:docMk/>
            <pc:sldMk cId="120237593" sldId="470"/>
            <ac:spMk id="3" creationId="{6292BFDF-427D-AA6F-9C15-2FD765AFBDEA}"/>
          </ac:spMkLst>
        </pc:spChg>
        <pc:spChg chg="add del">
          <ac:chgData name="Mohit Verma" userId="77622fc3-a40d-4e4e-800c-6ae43828012a" providerId="ADAL" clId="{DBD5FF9D-C331-47AF-AF2D-13CBEB5E1597}" dt="2022-11-17T11:35:39.701" v="281"/>
          <ac:spMkLst>
            <pc:docMk/>
            <pc:sldMk cId="120237593" sldId="470"/>
            <ac:spMk id="4" creationId="{DB56261E-AE23-C974-4893-1CA261B7CC97}"/>
          </ac:spMkLst>
        </pc:spChg>
        <pc:spChg chg="add del">
          <ac:chgData name="Mohit Verma" userId="77622fc3-a40d-4e4e-800c-6ae43828012a" providerId="ADAL" clId="{DBD5FF9D-C331-47AF-AF2D-13CBEB5E1597}" dt="2022-11-17T11:35:39.701" v="281"/>
          <ac:spMkLst>
            <pc:docMk/>
            <pc:sldMk cId="120237593" sldId="470"/>
            <ac:spMk id="5" creationId="{BD1A852F-CCCE-5B2E-C666-181D7975C122}"/>
          </ac:spMkLst>
        </pc:spChg>
        <pc:spChg chg="add del">
          <ac:chgData name="Mohit Verma" userId="77622fc3-a40d-4e4e-800c-6ae43828012a" providerId="ADAL" clId="{DBD5FF9D-C331-47AF-AF2D-13CBEB5E1597}" dt="2022-11-17T11:35:39.701" v="281"/>
          <ac:spMkLst>
            <pc:docMk/>
            <pc:sldMk cId="120237593" sldId="470"/>
            <ac:spMk id="6" creationId="{D84D0772-08BB-E3F0-9B80-7969BB85C818}"/>
          </ac:spMkLst>
        </pc:spChg>
        <pc:spChg chg="add del">
          <ac:chgData name="Mohit Verma" userId="77622fc3-a40d-4e4e-800c-6ae43828012a" providerId="ADAL" clId="{DBD5FF9D-C331-47AF-AF2D-13CBEB5E1597}" dt="2022-11-17T11:35:39.701" v="281"/>
          <ac:spMkLst>
            <pc:docMk/>
            <pc:sldMk cId="120237593" sldId="470"/>
            <ac:spMk id="7" creationId="{D5701BF3-45B2-4B2D-FD55-52C50EBEDDD8}"/>
          </ac:spMkLst>
        </pc:spChg>
        <pc:spChg chg="add del">
          <ac:chgData name="Mohit Verma" userId="77622fc3-a40d-4e4e-800c-6ae43828012a" providerId="ADAL" clId="{DBD5FF9D-C331-47AF-AF2D-13CBEB5E1597}" dt="2022-11-17T11:35:39.701" v="281"/>
          <ac:spMkLst>
            <pc:docMk/>
            <pc:sldMk cId="120237593" sldId="470"/>
            <ac:spMk id="8" creationId="{12EA93DE-B8B0-E7EE-FF4F-0BA91908A8E9}"/>
          </ac:spMkLst>
        </pc:spChg>
        <pc:spChg chg="add del">
          <ac:chgData name="Mohit Verma" userId="77622fc3-a40d-4e4e-800c-6ae43828012a" providerId="ADAL" clId="{DBD5FF9D-C331-47AF-AF2D-13CBEB5E1597}" dt="2022-11-17T11:35:39.701" v="281"/>
          <ac:spMkLst>
            <pc:docMk/>
            <pc:sldMk cId="120237593" sldId="470"/>
            <ac:spMk id="9" creationId="{7C8FBAC7-F603-9801-7B4A-0E291821B052}"/>
          </ac:spMkLst>
        </pc:spChg>
        <pc:spChg chg="add del">
          <ac:chgData name="Mohit Verma" userId="77622fc3-a40d-4e4e-800c-6ae43828012a" providerId="ADAL" clId="{DBD5FF9D-C331-47AF-AF2D-13CBEB5E1597}" dt="2022-11-17T11:35:39.701" v="281"/>
          <ac:spMkLst>
            <pc:docMk/>
            <pc:sldMk cId="120237593" sldId="470"/>
            <ac:spMk id="10" creationId="{5430FFAF-5E92-CF8F-9747-D1FCB69F4724}"/>
          </ac:spMkLst>
        </pc:spChg>
        <pc:spChg chg="add del">
          <ac:chgData name="Mohit Verma" userId="77622fc3-a40d-4e4e-800c-6ae43828012a" providerId="ADAL" clId="{DBD5FF9D-C331-47AF-AF2D-13CBEB5E1597}" dt="2022-11-17T11:35:39.701" v="281"/>
          <ac:spMkLst>
            <pc:docMk/>
            <pc:sldMk cId="120237593" sldId="470"/>
            <ac:spMk id="11" creationId="{8A65F8B3-349C-C03E-7E7B-098E80D85883}"/>
          </ac:spMkLst>
        </pc:spChg>
        <pc:spChg chg="add del">
          <ac:chgData name="Mohit Verma" userId="77622fc3-a40d-4e4e-800c-6ae43828012a" providerId="ADAL" clId="{DBD5FF9D-C331-47AF-AF2D-13CBEB5E1597}" dt="2022-11-17T11:35:39.701" v="281"/>
          <ac:spMkLst>
            <pc:docMk/>
            <pc:sldMk cId="120237593" sldId="470"/>
            <ac:spMk id="12" creationId="{7EAFB047-B133-AF90-17BF-4FF7D189E14A}"/>
          </ac:spMkLst>
        </pc:spChg>
        <pc:spChg chg="add del">
          <ac:chgData name="Mohit Verma" userId="77622fc3-a40d-4e4e-800c-6ae43828012a" providerId="ADAL" clId="{DBD5FF9D-C331-47AF-AF2D-13CBEB5E1597}" dt="2022-11-17T11:35:39.701" v="281"/>
          <ac:spMkLst>
            <pc:docMk/>
            <pc:sldMk cId="120237593" sldId="470"/>
            <ac:spMk id="13" creationId="{C22FB3F6-EB3B-C0E0-B314-AA0460512CC9}"/>
          </ac:spMkLst>
        </pc:spChg>
        <pc:spChg chg="add del">
          <ac:chgData name="Mohit Verma" userId="77622fc3-a40d-4e4e-800c-6ae43828012a" providerId="ADAL" clId="{DBD5FF9D-C331-47AF-AF2D-13CBEB5E1597}" dt="2022-11-17T11:35:39.701" v="281"/>
          <ac:spMkLst>
            <pc:docMk/>
            <pc:sldMk cId="120237593" sldId="470"/>
            <ac:spMk id="14" creationId="{3A96E637-1AC4-9437-30BC-22465014EABE}"/>
          </ac:spMkLst>
        </pc:spChg>
        <pc:spChg chg="add del">
          <ac:chgData name="Mohit Verma" userId="77622fc3-a40d-4e4e-800c-6ae43828012a" providerId="ADAL" clId="{DBD5FF9D-C331-47AF-AF2D-13CBEB5E1597}" dt="2022-11-17T11:35:39.701" v="281"/>
          <ac:spMkLst>
            <pc:docMk/>
            <pc:sldMk cId="120237593" sldId="470"/>
            <ac:spMk id="15" creationId="{4D097B02-D9CD-91F6-39F3-FEBFCED5AE41}"/>
          </ac:spMkLst>
        </pc:spChg>
        <pc:spChg chg="add del">
          <ac:chgData name="Mohit Verma" userId="77622fc3-a40d-4e4e-800c-6ae43828012a" providerId="ADAL" clId="{DBD5FF9D-C331-47AF-AF2D-13CBEB5E1597}" dt="2022-11-17T11:35:39.701" v="281"/>
          <ac:spMkLst>
            <pc:docMk/>
            <pc:sldMk cId="120237593" sldId="470"/>
            <ac:spMk id="16" creationId="{7DFAB7BB-AF0E-773B-70BE-0A2C776F8533}"/>
          </ac:spMkLst>
        </pc:spChg>
        <pc:spChg chg="add del">
          <ac:chgData name="Mohit Verma" userId="77622fc3-a40d-4e4e-800c-6ae43828012a" providerId="ADAL" clId="{DBD5FF9D-C331-47AF-AF2D-13CBEB5E1597}" dt="2022-11-17T11:35:39.701" v="281"/>
          <ac:spMkLst>
            <pc:docMk/>
            <pc:sldMk cId="120237593" sldId="470"/>
            <ac:spMk id="17" creationId="{ADFFBC46-51BB-709D-A7F5-654B03D67DAD}"/>
          </ac:spMkLst>
        </pc:spChg>
        <pc:spChg chg="add del">
          <ac:chgData name="Mohit Verma" userId="77622fc3-a40d-4e4e-800c-6ae43828012a" providerId="ADAL" clId="{DBD5FF9D-C331-47AF-AF2D-13CBEB5E1597}" dt="2022-11-17T11:35:39.701" v="281"/>
          <ac:spMkLst>
            <pc:docMk/>
            <pc:sldMk cId="120237593" sldId="470"/>
            <ac:spMk id="18" creationId="{8C50C2BE-F426-DAC7-5707-75186EEFCEEF}"/>
          </ac:spMkLst>
        </pc:spChg>
        <pc:spChg chg="add del">
          <ac:chgData name="Mohit Verma" userId="77622fc3-a40d-4e4e-800c-6ae43828012a" providerId="ADAL" clId="{DBD5FF9D-C331-47AF-AF2D-13CBEB5E1597}" dt="2022-11-17T11:35:39.701" v="281"/>
          <ac:spMkLst>
            <pc:docMk/>
            <pc:sldMk cId="120237593" sldId="470"/>
            <ac:spMk id="19" creationId="{E71ED76B-906A-2E42-8193-EE6D62A05656}"/>
          </ac:spMkLst>
        </pc:spChg>
        <pc:spChg chg="add del">
          <ac:chgData name="Mohit Verma" userId="77622fc3-a40d-4e4e-800c-6ae43828012a" providerId="ADAL" clId="{DBD5FF9D-C331-47AF-AF2D-13CBEB5E1597}" dt="2022-11-17T11:35:39.701" v="281"/>
          <ac:spMkLst>
            <pc:docMk/>
            <pc:sldMk cId="120237593" sldId="470"/>
            <ac:spMk id="20" creationId="{A52799B4-FBEC-B455-57B5-5EF1761FCF58}"/>
          </ac:spMkLst>
        </pc:spChg>
        <pc:spChg chg="add del">
          <ac:chgData name="Mohit Verma" userId="77622fc3-a40d-4e4e-800c-6ae43828012a" providerId="ADAL" clId="{DBD5FF9D-C331-47AF-AF2D-13CBEB5E1597}" dt="2022-11-17T11:35:39.701" v="281"/>
          <ac:spMkLst>
            <pc:docMk/>
            <pc:sldMk cId="120237593" sldId="470"/>
            <ac:spMk id="21" creationId="{23399CEE-AA16-3FCB-B691-59227BD37057}"/>
          </ac:spMkLst>
        </pc:spChg>
        <pc:spChg chg="add del">
          <ac:chgData name="Mohit Verma" userId="77622fc3-a40d-4e4e-800c-6ae43828012a" providerId="ADAL" clId="{DBD5FF9D-C331-47AF-AF2D-13CBEB5E1597}" dt="2022-11-17T11:35:39.701" v="281"/>
          <ac:spMkLst>
            <pc:docMk/>
            <pc:sldMk cId="120237593" sldId="470"/>
            <ac:spMk id="22" creationId="{45E35991-4AB7-C7D1-3E8F-07DECAF48FAA}"/>
          </ac:spMkLst>
        </pc:spChg>
        <pc:spChg chg="add del">
          <ac:chgData name="Mohit Verma" userId="77622fc3-a40d-4e4e-800c-6ae43828012a" providerId="ADAL" clId="{DBD5FF9D-C331-47AF-AF2D-13CBEB5E1597}" dt="2022-11-17T11:35:39.701" v="281"/>
          <ac:spMkLst>
            <pc:docMk/>
            <pc:sldMk cId="120237593" sldId="470"/>
            <ac:spMk id="23" creationId="{BF26E8B2-A4FF-E56A-367C-C6B14E08F852}"/>
          </ac:spMkLst>
        </pc:spChg>
        <pc:spChg chg="add del">
          <ac:chgData name="Mohit Verma" userId="77622fc3-a40d-4e4e-800c-6ae43828012a" providerId="ADAL" clId="{DBD5FF9D-C331-47AF-AF2D-13CBEB5E1597}" dt="2022-11-17T11:35:39.701" v="281"/>
          <ac:spMkLst>
            <pc:docMk/>
            <pc:sldMk cId="120237593" sldId="470"/>
            <ac:spMk id="24" creationId="{4C16E146-8EAE-ACE7-1607-2A67D3FDCF40}"/>
          </ac:spMkLst>
        </pc:spChg>
        <pc:spChg chg="add del">
          <ac:chgData name="Mohit Verma" userId="77622fc3-a40d-4e4e-800c-6ae43828012a" providerId="ADAL" clId="{DBD5FF9D-C331-47AF-AF2D-13CBEB5E1597}" dt="2022-11-17T11:35:39.701" v="281"/>
          <ac:spMkLst>
            <pc:docMk/>
            <pc:sldMk cId="120237593" sldId="470"/>
            <ac:spMk id="25" creationId="{9FB97536-EA58-149A-2256-293C857A4297}"/>
          </ac:spMkLst>
        </pc:spChg>
        <pc:spChg chg="add del">
          <ac:chgData name="Mohit Verma" userId="77622fc3-a40d-4e4e-800c-6ae43828012a" providerId="ADAL" clId="{DBD5FF9D-C331-47AF-AF2D-13CBEB5E1597}" dt="2022-11-17T11:35:39.701" v="281"/>
          <ac:spMkLst>
            <pc:docMk/>
            <pc:sldMk cId="120237593" sldId="470"/>
            <ac:spMk id="26" creationId="{23B93985-EA24-F1F3-88F8-7B493D4ED071}"/>
          </ac:spMkLst>
        </pc:spChg>
        <pc:spChg chg="add del">
          <ac:chgData name="Mohit Verma" userId="77622fc3-a40d-4e4e-800c-6ae43828012a" providerId="ADAL" clId="{DBD5FF9D-C331-47AF-AF2D-13CBEB5E1597}" dt="2022-11-17T11:35:39.701" v="281"/>
          <ac:spMkLst>
            <pc:docMk/>
            <pc:sldMk cId="120237593" sldId="470"/>
            <ac:spMk id="27" creationId="{3DDE2FB3-C094-B40C-2821-CB7061B0D906}"/>
          </ac:spMkLst>
        </pc:spChg>
        <pc:spChg chg="add del">
          <ac:chgData name="Mohit Verma" userId="77622fc3-a40d-4e4e-800c-6ae43828012a" providerId="ADAL" clId="{DBD5FF9D-C331-47AF-AF2D-13CBEB5E1597}" dt="2022-11-17T11:35:39.701" v="281"/>
          <ac:spMkLst>
            <pc:docMk/>
            <pc:sldMk cId="120237593" sldId="470"/>
            <ac:spMk id="28" creationId="{02C84264-F678-3C73-4BEE-55511D63ECDD}"/>
          </ac:spMkLst>
        </pc:spChg>
        <pc:spChg chg="add del">
          <ac:chgData name="Mohit Verma" userId="77622fc3-a40d-4e4e-800c-6ae43828012a" providerId="ADAL" clId="{DBD5FF9D-C331-47AF-AF2D-13CBEB5E1597}" dt="2022-11-17T11:35:39.701" v="281"/>
          <ac:spMkLst>
            <pc:docMk/>
            <pc:sldMk cId="120237593" sldId="470"/>
            <ac:spMk id="29" creationId="{467508D5-CDFD-4138-97C9-23A2876B60A5}"/>
          </ac:spMkLst>
        </pc:spChg>
        <pc:spChg chg="add del">
          <ac:chgData name="Mohit Verma" userId="77622fc3-a40d-4e4e-800c-6ae43828012a" providerId="ADAL" clId="{DBD5FF9D-C331-47AF-AF2D-13CBEB5E1597}" dt="2022-11-17T11:35:39.701" v="281"/>
          <ac:spMkLst>
            <pc:docMk/>
            <pc:sldMk cId="120237593" sldId="470"/>
            <ac:spMk id="30" creationId="{37FADD25-4B51-568F-DDD0-178521EB4554}"/>
          </ac:spMkLst>
        </pc:spChg>
        <pc:spChg chg="add del">
          <ac:chgData name="Mohit Verma" userId="77622fc3-a40d-4e4e-800c-6ae43828012a" providerId="ADAL" clId="{DBD5FF9D-C331-47AF-AF2D-13CBEB5E1597}" dt="2022-11-17T11:35:39.701" v="281"/>
          <ac:spMkLst>
            <pc:docMk/>
            <pc:sldMk cId="120237593" sldId="470"/>
            <ac:spMk id="31" creationId="{F57F1A56-0095-60F4-1E27-90AC33D3665A}"/>
          </ac:spMkLst>
        </pc:spChg>
        <pc:spChg chg="add del">
          <ac:chgData name="Mohit Verma" userId="77622fc3-a40d-4e4e-800c-6ae43828012a" providerId="ADAL" clId="{DBD5FF9D-C331-47AF-AF2D-13CBEB5E1597}" dt="2022-11-17T11:35:39.701" v="281"/>
          <ac:spMkLst>
            <pc:docMk/>
            <pc:sldMk cId="120237593" sldId="470"/>
            <ac:spMk id="32" creationId="{3724F7F0-AD75-CECF-E38D-62EDB4FB01F0}"/>
          </ac:spMkLst>
        </pc:spChg>
        <pc:spChg chg="add del">
          <ac:chgData name="Mohit Verma" userId="77622fc3-a40d-4e4e-800c-6ae43828012a" providerId="ADAL" clId="{DBD5FF9D-C331-47AF-AF2D-13CBEB5E1597}" dt="2022-11-17T11:35:39.701" v="281"/>
          <ac:spMkLst>
            <pc:docMk/>
            <pc:sldMk cId="120237593" sldId="470"/>
            <ac:spMk id="33" creationId="{9508FDCD-7ECA-90E1-6B4A-06A020950EEA}"/>
          </ac:spMkLst>
        </pc:spChg>
        <pc:spChg chg="add del">
          <ac:chgData name="Mohit Verma" userId="77622fc3-a40d-4e4e-800c-6ae43828012a" providerId="ADAL" clId="{DBD5FF9D-C331-47AF-AF2D-13CBEB5E1597}" dt="2022-11-17T11:35:39.701" v="281"/>
          <ac:spMkLst>
            <pc:docMk/>
            <pc:sldMk cId="120237593" sldId="470"/>
            <ac:spMk id="34" creationId="{6DF42702-801B-58D6-F95B-676E79B0DB50}"/>
          </ac:spMkLst>
        </pc:spChg>
        <pc:spChg chg="add del">
          <ac:chgData name="Mohit Verma" userId="77622fc3-a40d-4e4e-800c-6ae43828012a" providerId="ADAL" clId="{DBD5FF9D-C331-47AF-AF2D-13CBEB5E1597}" dt="2022-11-17T11:35:39.701" v="281"/>
          <ac:spMkLst>
            <pc:docMk/>
            <pc:sldMk cId="120237593" sldId="470"/>
            <ac:spMk id="35" creationId="{46B09D1E-627A-2936-2F06-27E6322D07FE}"/>
          </ac:spMkLst>
        </pc:spChg>
        <pc:spChg chg="add del">
          <ac:chgData name="Mohit Verma" userId="77622fc3-a40d-4e4e-800c-6ae43828012a" providerId="ADAL" clId="{DBD5FF9D-C331-47AF-AF2D-13CBEB5E1597}" dt="2022-11-17T11:35:39.701" v="281"/>
          <ac:spMkLst>
            <pc:docMk/>
            <pc:sldMk cId="120237593" sldId="470"/>
            <ac:spMk id="36" creationId="{279A546F-4597-215E-7A11-19B9F262BB75}"/>
          </ac:spMkLst>
        </pc:spChg>
        <pc:spChg chg="add del">
          <ac:chgData name="Mohit Verma" userId="77622fc3-a40d-4e4e-800c-6ae43828012a" providerId="ADAL" clId="{DBD5FF9D-C331-47AF-AF2D-13CBEB5E1597}" dt="2022-11-17T11:35:39.701" v="281"/>
          <ac:spMkLst>
            <pc:docMk/>
            <pc:sldMk cId="120237593" sldId="470"/>
            <ac:spMk id="37" creationId="{17318A71-74D7-8372-DDF0-EF3CB639AFD7}"/>
          </ac:spMkLst>
        </pc:spChg>
        <pc:spChg chg="add del">
          <ac:chgData name="Mohit Verma" userId="77622fc3-a40d-4e4e-800c-6ae43828012a" providerId="ADAL" clId="{DBD5FF9D-C331-47AF-AF2D-13CBEB5E1597}" dt="2022-11-17T11:35:39.701" v="281"/>
          <ac:spMkLst>
            <pc:docMk/>
            <pc:sldMk cId="120237593" sldId="470"/>
            <ac:spMk id="38" creationId="{2AD99033-85F9-CBB5-7D80-87E00B3C9E49}"/>
          </ac:spMkLst>
        </pc:spChg>
        <pc:spChg chg="add del">
          <ac:chgData name="Mohit Verma" userId="77622fc3-a40d-4e4e-800c-6ae43828012a" providerId="ADAL" clId="{DBD5FF9D-C331-47AF-AF2D-13CBEB5E1597}" dt="2022-11-17T11:35:39.701" v="281"/>
          <ac:spMkLst>
            <pc:docMk/>
            <pc:sldMk cId="120237593" sldId="470"/>
            <ac:spMk id="39" creationId="{E0762834-B385-AC5F-D730-66D673EC19C1}"/>
          </ac:spMkLst>
        </pc:spChg>
        <pc:spChg chg="add del">
          <ac:chgData name="Mohit Verma" userId="77622fc3-a40d-4e4e-800c-6ae43828012a" providerId="ADAL" clId="{DBD5FF9D-C331-47AF-AF2D-13CBEB5E1597}" dt="2022-11-17T11:35:39.701" v="281"/>
          <ac:spMkLst>
            <pc:docMk/>
            <pc:sldMk cId="120237593" sldId="470"/>
            <ac:spMk id="40" creationId="{EF77F8A3-14B8-A8B4-A517-47F2C4243065}"/>
          </ac:spMkLst>
        </pc:spChg>
        <pc:spChg chg="add del">
          <ac:chgData name="Mohit Verma" userId="77622fc3-a40d-4e4e-800c-6ae43828012a" providerId="ADAL" clId="{DBD5FF9D-C331-47AF-AF2D-13CBEB5E1597}" dt="2022-11-17T11:35:39.701" v="281"/>
          <ac:spMkLst>
            <pc:docMk/>
            <pc:sldMk cId="120237593" sldId="470"/>
            <ac:spMk id="41" creationId="{C1109DF5-C8F6-36D5-7E7C-306B8FABBB1C}"/>
          </ac:spMkLst>
        </pc:spChg>
        <pc:spChg chg="add del">
          <ac:chgData name="Mohit Verma" userId="77622fc3-a40d-4e4e-800c-6ae43828012a" providerId="ADAL" clId="{DBD5FF9D-C331-47AF-AF2D-13CBEB5E1597}" dt="2022-11-17T11:35:39.701" v="281"/>
          <ac:spMkLst>
            <pc:docMk/>
            <pc:sldMk cId="120237593" sldId="470"/>
            <ac:spMk id="42" creationId="{8FC69CB6-D90A-0531-5346-45CDDDF946AF}"/>
          </ac:spMkLst>
        </pc:spChg>
        <pc:spChg chg="add del">
          <ac:chgData name="Mohit Verma" userId="77622fc3-a40d-4e4e-800c-6ae43828012a" providerId="ADAL" clId="{DBD5FF9D-C331-47AF-AF2D-13CBEB5E1597}" dt="2022-11-17T11:35:39.701" v="281"/>
          <ac:spMkLst>
            <pc:docMk/>
            <pc:sldMk cId="120237593" sldId="470"/>
            <ac:spMk id="43" creationId="{C6A8B8FA-B68F-8095-8FA6-D718E664E329}"/>
          </ac:spMkLst>
        </pc:spChg>
        <pc:spChg chg="add del">
          <ac:chgData name="Mohit Verma" userId="77622fc3-a40d-4e4e-800c-6ae43828012a" providerId="ADAL" clId="{DBD5FF9D-C331-47AF-AF2D-13CBEB5E1597}" dt="2022-11-17T11:35:39.701" v="281"/>
          <ac:spMkLst>
            <pc:docMk/>
            <pc:sldMk cId="120237593" sldId="470"/>
            <ac:spMk id="44" creationId="{92A702CC-EC14-0DF8-3F23-34AFDF7CEB93}"/>
          </ac:spMkLst>
        </pc:spChg>
        <pc:spChg chg="add del">
          <ac:chgData name="Mohit Verma" userId="77622fc3-a40d-4e4e-800c-6ae43828012a" providerId="ADAL" clId="{DBD5FF9D-C331-47AF-AF2D-13CBEB5E1597}" dt="2022-11-17T11:35:39.701" v="281"/>
          <ac:spMkLst>
            <pc:docMk/>
            <pc:sldMk cId="120237593" sldId="470"/>
            <ac:spMk id="45" creationId="{A190152F-46BD-4803-9116-B3DD95FB5301}"/>
          </ac:spMkLst>
        </pc:spChg>
        <pc:spChg chg="add del">
          <ac:chgData name="Mohit Verma" userId="77622fc3-a40d-4e4e-800c-6ae43828012a" providerId="ADAL" clId="{DBD5FF9D-C331-47AF-AF2D-13CBEB5E1597}" dt="2022-11-17T11:35:39.701" v="281"/>
          <ac:spMkLst>
            <pc:docMk/>
            <pc:sldMk cId="120237593" sldId="470"/>
            <ac:spMk id="46" creationId="{6449EE66-1DDF-AB0A-89E0-B7CFCE704C6A}"/>
          </ac:spMkLst>
        </pc:spChg>
        <pc:spChg chg="add del">
          <ac:chgData name="Mohit Verma" userId="77622fc3-a40d-4e4e-800c-6ae43828012a" providerId="ADAL" clId="{DBD5FF9D-C331-47AF-AF2D-13CBEB5E1597}" dt="2022-11-17T11:35:39.701" v="281"/>
          <ac:spMkLst>
            <pc:docMk/>
            <pc:sldMk cId="120237593" sldId="470"/>
            <ac:spMk id="47" creationId="{473F80C5-C57D-CD4A-E208-F770C5F46579}"/>
          </ac:spMkLst>
        </pc:spChg>
        <pc:spChg chg="add del">
          <ac:chgData name="Mohit Verma" userId="77622fc3-a40d-4e4e-800c-6ae43828012a" providerId="ADAL" clId="{DBD5FF9D-C331-47AF-AF2D-13CBEB5E1597}" dt="2022-11-17T11:35:39.701" v="281"/>
          <ac:spMkLst>
            <pc:docMk/>
            <pc:sldMk cId="120237593" sldId="470"/>
            <ac:spMk id="48" creationId="{E19EE1D7-2EA8-030D-E24D-75AAE8624612}"/>
          </ac:spMkLst>
        </pc:spChg>
        <pc:spChg chg="add del">
          <ac:chgData name="Mohit Verma" userId="77622fc3-a40d-4e4e-800c-6ae43828012a" providerId="ADAL" clId="{DBD5FF9D-C331-47AF-AF2D-13CBEB5E1597}" dt="2022-11-17T11:35:39.701" v="281"/>
          <ac:spMkLst>
            <pc:docMk/>
            <pc:sldMk cId="120237593" sldId="470"/>
            <ac:spMk id="49" creationId="{1689C216-B6B1-56E9-9AC0-D370CD11A2F0}"/>
          </ac:spMkLst>
        </pc:spChg>
        <pc:spChg chg="add del">
          <ac:chgData name="Mohit Verma" userId="77622fc3-a40d-4e4e-800c-6ae43828012a" providerId="ADAL" clId="{DBD5FF9D-C331-47AF-AF2D-13CBEB5E1597}" dt="2022-11-17T11:35:39.701" v="281"/>
          <ac:spMkLst>
            <pc:docMk/>
            <pc:sldMk cId="120237593" sldId="470"/>
            <ac:spMk id="50" creationId="{EBA998B3-D190-0090-5BED-DC8ED00F6080}"/>
          </ac:spMkLst>
        </pc:spChg>
        <pc:spChg chg="add del">
          <ac:chgData name="Mohit Verma" userId="77622fc3-a40d-4e4e-800c-6ae43828012a" providerId="ADAL" clId="{DBD5FF9D-C331-47AF-AF2D-13CBEB5E1597}" dt="2022-11-17T11:35:39.701" v="281"/>
          <ac:spMkLst>
            <pc:docMk/>
            <pc:sldMk cId="120237593" sldId="470"/>
            <ac:spMk id="51" creationId="{5DCD937B-A779-7578-8D70-93DAAFCBC0C5}"/>
          </ac:spMkLst>
        </pc:spChg>
        <pc:spChg chg="add del">
          <ac:chgData name="Mohit Verma" userId="77622fc3-a40d-4e4e-800c-6ae43828012a" providerId="ADAL" clId="{DBD5FF9D-C331-47AF-AF2D-13CBEB5E1597}" dt="2022-11-17T11:35:39.701" v="281"/>
          <ac:spMkLst>
            <pc:docMk/>
            <pc:sldMk cId="120237593" sldId="470"/>
            <ac:spMk id="52" creationId="{6938DB33-BD27-C91B-B7A7-1CA96F245146}"/>
          </ac:spMkLst>
        </pc:spChg>
        <pc:spChg chg="add del">
          <ac:chgData name="Mohit Verma" userId="77622fc3-a40d-4e4e-800c-6ae43828012a" providerId="ADAL" clId="{DBD5FF9D-C331-47AF-AF2D-13CBEB5E1597}" dt="2022-11-17T11:35:39.701" v="281"/>
          <ac:spMkLst>
            <pc:docMk/>
            <pc:sldMk cId="120237593" sldId="470"/>
            <ac:spMk id="53" creationId="{6C7277FE-372A-F48C-FA72-DAAD2019AA8F}"/>
          </ac:spMkLst>
        </pc:spChg>
        <pc:spChg chg="add del">
          <ac:chgData name="Mohit Verma" userId="77622fc3-a40d-4e4e-800c-6ae43828012a" providerId="ADAL" clId="{DBD5FF9D-C331-47AF-AF2D-13CBEB5E1597}" dt="2022-11-17T11:35:39.701" v="281"/>
          <ac:spMkLst>
            <pc:docMk/>
            <pc:sldMk cId="120237593" sldId="470"/>
            <ac:spMk id="54" creationId="{5926B314-93B5-8F96-96A8-06EBF5E50BAD}"/>
          </ac:spMkLst>
        </pc:spChg>
        <pc:spChg chg="add del">
          <ac:chgData name="Mohit Verma" userId="77622fc3-a40d-4e4e-800c-6ae43828012a" providerId="ADAL" clId="{DBD5FF9D-C331-47AF-AF2D-13CBEB5E1597}" dt="2022-11-17T11:35:39.701" v="281"/>
          <ac:spMkLst>
            <pc:docMk/>
            <pc:sldMk cId="120237593" sldId="470"/>
            <ac:spMk id="55" creationId="{BB76B38F-7A11-5685-722E-AC9581CA6C87}"/>
          </ac:spMkLst>
        </pc:spChg>
        <pc:spChg chg="add del">
          <ac:chgData name="Mohit Verma" userId="77622fc3-a40d-4e4e-800c-6ae43828012a" providerId="ADAL" clId="{DBD5FF9D-C331-47AF-AF2D-13CBEB5E1597}" dt="2022-11-17T11:35:39.701" v="281"/>
          <ac:spMkLst>
            <pc:docMk/>
            <pc:sldMk cId="120237593" sldId="470"/>
            <ac:spMk id="56" creationId="{A47A2153-D794-A43C-4A64-C9CCFF3CF8E7}"/>
          </ac:spMkLst>
        </pc:spChg>
        <pc:spChg chg="add del">
          <ac:chgData name="Mohit Verma" userId="77622fc3-a40d-4e4e-800c-6ae43828012a" providerId="ADAL" clId="{DBD5FF9D-C331-47AF-AF2D-13CBEB5E1597}" dt="2022-11-17T11:35:39.701" v="281"/>
          <ac:spMkLst>
            <pc:docMk/>
            <pc:sldMk cId="120237593" sldId="470"/>
            <ac:spMk id="57" creationId="{D45F91F8-030F-5031-2515-029650D46803}"/>
          </ac:spMkLst>
        </pc:spChg>
        <pc:spChg chg="add del">
          <ac:chgData name="Mohit Verma" userId="77622fc3-a40d-4e4e-800c-6ae43828012a" providerId="ADAL" clId="{DBD5FF9D-C331-47AF-AF2D-13CBEB5E1597}" dt="2022-11-17T11:35:39.701" v="281"/>
          <ac:spMkLst>
            <pc:docMk/>
            <pc:sldMk cId="120237593" sldId="470"/>
            <ac:spMk id="58" creationId="{9A81FBCB-43A1-7496-A079-B2AB27D0D9B1}"/>
          </ac:spMkLst>
        </pc:spChg>
        <pc:spChg chg="add del">
          <ac:chgData name="Mohit Verma" userId="77622fc3-a40d-4e4e-800c-6ae43828012a" providerId="ADAL" clId="{DBD5FF9D-C331-47AF-AF2D-13CBEB5E1597}" dt="2022-11-17T11:35:39.701" v="281"/>
          <ac:spMkLst>
            <pc:docMk/>
            <pc:sldMk cId="120237593" sldId="470"/>
            <ac:spMk id="59" creationId="{DFBD7FBB-92CB-02FD-3B71-C67905EDE845}"/>
          </ac:spMkLst>
        </pc:spChg>
        <pc:spChg chg="add del">
          <ac:chgData name="Mohit Verma" userId="77622fc3-a40d-4e4e-800c-6ae43828012a" providerId="ADAL" clId="{DBD5FF9D-C331-47AF-AF2D-13CBEB5E1597}" dt="2022-11-17T11:35:39.701" v="281"/>
          <ac:spMkLst>
            <pc:docMk/>
            <pc:sldMk cId="120237593" sldId="470"/>
            <ac:spMk id="60" creationId="{09C8BBC3-A603-B6F9-062B-3A3F4219B8DC}"/>
          </ac:spMkLst>
        </pc:spChg>
        <pc:spChg chg="add del">
          <ac:chgData name="Mohit Verma" userId="77622fc3-a40d-4e4e-800c-6ae43828012a" providerId="ADAL" clId="{DBD5FF9D-C331-47AF-AF2D-13CBEB5E1597}" dt="2022-11-17T11:35:39.701" v="281"/>
          <ac:spMkLst>
            <pc:docMk/>
            <pc:sldMk cId="120237593" sldId="470"/>
            <ac:spMk id="61" creationId="{22EFEAB2-CD6F-45DE-15CA-0F45D3C82F80}"/>
          </ac:spMkLst>
        </pc:spChg>
        <pc:spChg chg="add del">
          <ac:chgData name="Mohit Verma" userId="77622fc3-a40d-4e4e-800c-6ae43828012a" providerId="ADAL" clId="{DBD5FF9D-C331-47AF-AF2D-13CBEB5E1597}" dt="2022-11-17T11:35:39.701" v="281"/>
          <ac:spMkLst>
            <pc:docMk/>
            <pc:sldMk cId="120237593" sldId="470"/>
            <ac:spMk id="62" creationId="{24168455-1771-4175-1377-0E51FCBC2208}"/>
          </ac:spMkLst>
        </pc:spChg>
        <pc:spChg chg="add del">
          <ac:chgData name="Mohit Verma" userId="77622fc3-a40d-4e4e-800c-6ae43828012a" providerId="ADAL" clId="{DBD5FF9D-C331-47AF-AF2D-13CBEB5E1597}" dt="2022-11-17T11:35:39.701" v="281"/>
          <ac:spMkLst>
            <pc:docMk/>
            <pc:sldMk cId="120237593" sldId="470"/>
            <ac:spMk id="63" creationId="{E30A7F1A-235D-61B5-5C69-21D8A6A810DD}"/>
          </ac:spMkLst>
        </pc:spChg>
        <pc:spChg chg="add del">
          <ac:chgData name="Mohit Verma" userId="77622fc3-a40d-4e4e-800c-6ae43828012a" providerId="ADAL" clId="{DBD5FF9D-C331-47AF-AF2D-13CBEB5E1597}" dt="2022-11-17T11:35:39.701" v="281"/>
          <ac:spMkLst>
            <pc:docMk/>
            <pc:sldMk cId="120237593" sldId="470"/>
            <ac:spMk id="64" creationId="{4FE71FE8-277D-47DE-5BA7-C5ED81FA9E55}"/>
          </ac:spMkLst>
        </pc:spChg>
        <pc:spChg chg="add del">
          <ac:chgData name="Mohit Verma" userId="77622fc3-a40d-4e4e-800c-6ae43828012a" providerId="ADAL" clId="{DBD5FF9D-C331-47AF-AF2D-13CBEB5E1597}" dt="2022-11-17T11:35:39.701" v="281"/>
          <ac:spMkLst>
            <pc:docMk/>
            <pc:sldMk cId="120237593" sldId="470"/>
            <ac:spMk id="65" creationId="{E5AC248C-0FEE-7667-E94F-6B927F00240F}"/>
          </ac:spMkLst>
        </pc:spChg>
        <pc:spChg chg="add del">
          <ac:chgData name="Mohit Verma" userId="77622fc3-a40d-4e4e-800c-6ae43828012a" providerId="ADAL" clId="{DBD5FF9D-C331-47AF-AF2D-13CBEB5E1597}" dt="2022-11-17T11:35:39.701" v="281"/>
          <ac:spMkLst>
            <pc:docMk/>
            <pc:sldMk cId="120237593" sldId="470"/>
            <ac:spMk id="66" creationId="{A8F938EC-B25A-72D4-095E-BD69C19B352A}"/>
          </ac:spMkLst>
        </pc:spChg>
        <pc:spChg chg="add del">
          <ac:chgData name="Mohit Verma" userId="77622fc3-a40d-4e4e-800c-6ae43828012a" providerId="ADAL" clId="{DBD5FF9D-C331-47AF-AF2D-13CBEB5E1597}" dt="2022-11-17T11:35:39.701" v="281"/>
          <ac:spMkLst>
            <pc:docMk/>
            <pc:sldMk cId="120237593" sldId="470"/>
            <ac:spMk id="67" creationId="{47243107-4232-E5EF-8E9D-DF6608CEB7B8}"/>
          </ac:spMkLst>
        </pc:spChg>
        <pc:spChg chg="add del">
          <ac:chgData name="Mohit Verma" userId="77622fc3-a40d-4e4e-800c-6ae43828012a" providerId="ADAL" clId="{DBD5FF9D-C331-47AF-AF2D-13CBEB5E1597}" dt="2022-11-17T11:35:39.701" v="281"/>
          <ac:spMkLst>
            <pc:docMk/>
            <pc:sldMk cId="120237593" sldId="470"/>
            <ac:spMk id="68" creationId="{6C30E62F-4426-215B-F913-B6FA139230B9}"/>
          </ac:spMkLst>
        </pc:spChg>
        <pc:spChg chg="add del">
          <ac:chgData name="Mohit Verma" userId="77622fc3-a40d-4e4e-800c-6ae43828012a" providerId="ADAL" clId="{DBD5FF9D-C331-47AF-AF2D-13CBEB5E1597}" dt="2022-11-17T11:35:39.701" v="281"/>
          <ac:spMkLst>
            <pc:docMk/>
            <pc:sldMk cId="120237593" sldId="470"/>
            <ac:spMk id="69" creationId="{4D8CAF89-29B0-5FC8-81D1-E18B02C91B82}"/>
          </ac:spMkLst>
        </pc:spChg>
        <pc:spChg chg="add del">
          <ac:chgData name="Mohit Verma" userId="77622fc3-a40d-4e4e-800c-6ae43828012a" providerId="ADAL" clId="{DBD5FF9D-C331-47AF-AF2D-13CBEB5E1597}" dt="2022-11-17T11:35:39.701" v="281"/>
          <ac:spMkLst>
            <pc:docMk/>
            <pc:sldMk cId="120237593" sldId="470"/>
            <ac:spMk id="70" creationId="{D1C30D99-A1DF-4B28-06E5-ED6E401E5F9D}"/>
          </ac:spMkLst>
        </pc:spChg>
        <pc:spChg chg="add del">
          <ac:chgData name="Mohit Verma" userId="77622fc3-a40d-4e4e-800c-6ae43828012a" providerId="ADAL" clId="{DBD5FF9D-C331-47AF-AF2D-13CBEB5E1597}" dt="2022-11-17T11:35:39.701" v="281"/>
          <ac:spMkLst>
            <pc:docMk/>
            <pc:sldMk cId="120237593" sldId="470"/>
            <ac:spMk id="71" creationId="{9CF1040C-9D4D-04EB-FEA1-F2424F0DE09F}"/>
          </ac:spMkLst>
        </pc:spChg>
        <pc:spChg chg="add del">
          <ac:chgData name="Mohit Verma" userId="77622fc3-a40d-4e4e-800c-6ae43828012a" providerId="ADAL" clId="{DBD5FF9D-C331-47AF-AF2D-13CBEB5E1597}" dt="2022-11-17T11:35:39.701" v="281"/>
          <ac:spMkLst>
            <pc:docMk/>
            <pc:sldMk cId="120237593" sldId="470"/>
            <ac:spMk id="72" creationId="{7B7F4218-6B4E-56D0-888B-1E5CEE33F556}"/>
          </ac:spMkLst>
        </pc:spChg>
        <pc:spChg chg="add del">
          <ac:chgData name="Mohit Verma" userId="77622fc3-a40d-4e4e-800c-6ae43828012a" providerId="ADAL" clId="{DBD5FF9D-C331-47AF-AF2D-13CBEB5E1597}" dt="2022-11-17T11:35:39.701" v="281"/>
          <ac:spMkLst>
            <pc:docMk/>
            <pc:sldMk cId="120237593" sldId="470"/>
            <ac:spMk id="73" creationId="{2E263229-AAA8-3DAB-A182-5BFBFD8916A1}"/>
          </ac:spMkLst>
        </pc:spChg>
        <pc:spChg chg="add del">
          <ac:chgData name="Mohit Verma" userId="77622fc3-a40d-4e4e-800c-6ae43828012a" providerId="ADAL" clId="{DBD5FF9D-C331-47AF-AF2D-13CBEB5E1597}" dt="2022-11-17T11:35:39.701" v="281"/>
          <ac:spMkLst>
            <pc:docMk/>
            <pc:sldMk cId="120237593" sldId="470"/>
            <ac:spMk id="74" creationId="{DD31DC8F-3B9F-93DB-E65C-416E646F6DF5}"/>
          </ac:spMkLst>
        </pc:spChg>
        <pc:spChg chg="add del">
          <ac:chgData name="Mohit Verma" userId="77622fc3-a40d-4e4e-800c-6ae43828012a" providerId="ADAL" clId="{DBD5FF9D-C331-47AF-AF2D-13CBEB5E1597}" dt="2022-11-17T11:35:39.701" v="281"/>
          <ac:spMkLst>
            <pc:docMk/>
            <pc:sldMk cId="120237593" sldId="470"/>
            <ac:spMk id="75" creationId="{CA91988E-94D5-9005-6D25-379A3D340F93}"/>
          </ac:spMkLst>
        </pc:spChg>
        <pc:spChg chg="add del">
          <ac:chgData name="Mohit Verma" userId="77622fc3-a40d-4e4e-800c-6ae43828012a" providerId="ADAL" clId="{DBD5FF9D-C331-47AF-AF2D-13CBEB5E1597}" dt="2022-11-17T11:35:39.701" v="281"/>
          <ac:spMkLst>
            <pc:docMk/>
            <pc:sldMk cId="120237593" sldId="470"/>
            <ac:spMk id="76" creationId="{4FC2AEA4-2E23-549D-B85D-878E3C1B720D}"/>
          </ac:spMkLst>
        </pc:spChg>
        <pc:spChg chg="add del">
          <ac:chgData name="Mohit Verma" userId="77622fc3-a40d-4e4e-800c-6ae43828012a" providerId="ADAL" clId="{DBD5FF9D-C331-47AF-AF2D-13CBEB5E1597}" dt="2022-11-17T11:35:39.701" v="281"/>
          <ac:spMkLst>
            <pc:docMk/>
            <pc:sldMk cId="120237593" sldId="470"/>
            <ac:spMk id="77" creationId="{68B1AA42-06C9-DED0-FF99-C0902DBD0091}"/>
          </ac:spMkLst>
        </pc:spChg>
        <pc:spChg chg="add del">
          <ac:chgData name="Mohit Verma" userId="77622fc3-a40d-4e4e-800c-6ae43828012a" providerId="ADAL" clId="{DBD5FF9D-C331-47AF-AF2D-13CBEB5E1597}" dt="2022-11-17T11:35:39.701" v="281"/>
          <ac:spMkLst>
            <pc:docMk/>
            <pc:sldMk cId="120237593" sldId="470"/>
            <ac:spMk id="78" creationId="{3692027C-0B20-9E68-438C-FC1D22C3887F}"/>
          </ac:spMkLst>
        </pc:spChg>
        <pc:spChg chg="add del">
          <ac:chgData name="Mohit Verma" userId="77622fc3-a40d-4e4e-800c-6ae43828012a" providerId="ADAL" clId="{DBD5FF9D-C331-47AF-AF2D-13CBEB5E1597}" dt="2022-11-17T11:35:39.701" v="281"/>
          <ac:spMkLst>
            <pc:docMk/>
            <pc:sldMk cId="120237593" sldId="470"/>
            <ac:spMk id="79" creationId="{075A0199-53D6-3294-FB7A-B542916E1C26}"/>
          </ac:spMkLst>
        </pc:spChg>
        <pc:spChg chg="add del">
          <ac:chgData name="Mohit Verma" userId="77622fc3-a40d-4e4e-800c-6ae43828012a" providerId="ADAL" clId="{DBD5FF9D-C331-47AF-AF2D-13CBEB5E1597}" dt="2022-11-17T11:35:39.701" v="281"/>
          <ac:spMkLst>
            <pc:docMk/>
            <pc:sldMk cId="120237593" sldId="470"/>
            <ac:spMk id="80" creationId="{2F052DF7-717C-F601-9E49-1C4C057015FF}"/>
          </ac:spMkLst>
        </pc:spChg>
        <pc:spChg chg="add del">
          <ac:chgData name="Mohit Verma" userId="77622fc3-a40d-4e4e-800c-6ae43828012a" providerId="ADAL" clId="{DBD5FF9D-C331-47AF-AF2D-13CBEB5E1597}" dt="2022-11-17T11:35:39.701" v="281"/>
          <ac:spMkLst>
            <pc:docMk/>
            <pc:sldMk cId="120237593" sldId="470"/>
            <ac:spMk id="81" creationId="{2B82884E-6908-1809-246C-B7DF1CEB47EB}"/>
          </ac:spMkLst>
        </pc:spChg>
        <pc:spChg chg="add del">
          <ac:chgData name="Mohit Verma" userId="77622fc3-a40d-4e4e-800c-6ae43828012a" providerId="ADAL" clId="{DBD5FF9D-C331-47AF-AF2D-13CBEB5E1597}" dt="2022-11-17T11:35:39.701" v="281"/>
          <ac:spMkLst>
            <pc:docMk/>
            <pc:sldMk cId="120237593" sldId="470"/>
            <ac:spMk id="82" creationId="{2659002A-903D-7AAB-3928-AE7F5AF1C5D7}"/>
          </ac:spMkLst>
        </pc:spChg>
        <pc:spChg chg="add del">
          <ac:chgData name="Mohit Verma" userId="77622fc3-a40d-4e4e-800c-6ae43828012a" providerId="ADAL" clId="{DBD5FF9D-C331-47AF-AF2D-13CBEB5E1597}" dt="2022-11-17T11:35:39.701" v="281"/>
          <ac:spMkLst>
            <pc:docMk/>
            <pc:sldMk cId="120237593" sldId="470"/>
            <ac:spMk id="83" creationId="{CD4C6ABB-CBD5-236E-6E88-87F379EB4BA5}"/>
          </ac:spMkLst>
        </pc:spChg>
        <pc:spChg chg="add del">
          <ac:chgData name="Mohit Verma" userId="77622fc3-a40d-4e4e-800c-6ae43828012a" providerId="ADAL" clId="{DBD5FF9D-C331-47AF-AF2D-13CBEB5E1597}" dt="2022-11-17T11:35:39.701" v="281"/>
          <ac:spMkLst>
            <pc:docMk/>
            <pc:sldMk cId="120237593" sldId="470"/>
            <ac:spMk id="84" creationId="{E0887F4B-03A1-1C9F-51EC-514A4DB494CB}"/>
          </ac:spMkLst>
        </pc:spChg>
        <pc:spChg chg="add del">
          <ac:chgData name="Mohit Verma" userId="77622fc3-a40d-4e4e-800c-6ae43828012a" providerId="ADAL" clId="{DBD5FF9D-C331-47AF-AF2D-13CBEB5E1597}" dt="2022-11-17T11:35:39.701" v="281"/>
          <ac:spMkLst>
            <pc:docMk/>
            <pc:sldMk cId="120237593" sldId="470"/>
            <ac:spMk id="85" creationId="{73B1E330-C424-D84E-34A7-991FBD29DE5C}"/>
          </ac:spMkLst>
        </pc:spChg>
        <pc:spChg chg="add del">
          <ac:chgData name="Mohit Verma" userId="77622fc3-a40d-4e4e-800c-6ae43828012a" providerId="ADAL" clId="{DBD5FF9D-C331-47AF-AF2D-13CBEB5E1597}" dt="2022-11-17T11:35:39.701" v="281"/>
          <ac:spMkLst>
            <pc:docMk/>
            <pc:sldMk cId="120237593" sldId="470"/>
            <ac:spMk id="86" creationId="{8B82D41F-414C-0B7C-E892-9BBC56C93530}"/>
          </ac:spMkLst>
        </pc:spChg>
        <pc:spChg chg="add del">
          <ac:chgData name="Mohit Verma" userId="77622fc3-a40d-4e4e-800c-6ae43828012a" providerId="ADAL" clId="{DBD5FF9D-C331-47AF-AF2D-13CBEB5E1597}" dt="2022-11-17T11:35:39.701" v="281"/>
          <ac:spMkLst>
            <pc:docMk/>
            <pc:sldMk cId="120237593" sldId="470"/>
            <ac:spMk id="87" creationId="{9FE53288-F009-38B7-4C4B-0BBC2654F9F3}"/>
          </ac:spMkLst>
        </pc:spChg>
        <pc:spChg chg="add del">
          <ac:chgData name="Mohit Verma" userId="77622fc3-a40d-4e4e-800c-6ae43828012a" providerId="ADAL" clId="{DBD5FF9D-C331-47AF-AF2D-13CBEB5E1597}" dt="2022-11-17T11:35:39.701" v="281"/>
          <ac:spMkLst>
            <pc:docMk/>
            <pc:sldMk cId="120237593" sldId="470"/>
            <ac:spMk id="88" creationId="{6CA3D14D-B142-50DF-2EC7-84D81175FB61}"/>
          </ac:spMkLst>
        </pc:spChg>
        <pc:spChg chg="add del">
          <ac:chgData name="Mohit Verma" userId="77622fc3-a40d-4e4e-800c-6ae43828012a" providerId="ADAL" clId="{DBD5FF9D-C331-47AF-AF2D-13CBEB5E1597}" dt="2022-11-17T11:35:39.701" v="281"/>
          <ac:spMkLst>
            <pc:docMk/>
            <pc:sldMk cId="120237593" sldId="470"/>
            <ac:spMk id="89" creationId="{5CD9282E-F503-92C1-5184-E443E40B2FE9}"/>
          </ac:spMkLst>
        </pc:spChg>
        <pc:spChg chg="add del">
          <ac:chgData name="Mohit Verma" userId="77622fc3-a40d-4e4e-800c-6ae43828012a" providerId="ADAL" clId="{DBD5FF9D-C331-47AF-AF2D-13CBEB5E1597}" dt="2022-11-17T11:35:39.701" v="281"/>
          <ac:spMkLst>
            <pc:docMk/>
            <pc:sldMk cId="120237593" sldId="470"/>
            <ac:spMk id="90" creationId="{F3DCC015-FE2D-30D5-FA5C-67A7095DC1CA}"/>
          </ac:spMkLst>
        </pc:spChg>
        <pc:spChg chg="add del">
          <ac:chgData name="Mohit Verma" userId="77622fc3-a40d-4e4e-800c-6ae43828012a" providerId="ADAL" clId="{DBD5FF9D-C331-47AF-AF2D-13CBEB5E1597}" dt="2022-11-17T11:35:39.701" v="281"/>
          <ac:spMkLst>
            <pc:docMk/>
            <pc:sldMk cId="120237593" sldId="470"/>
            <ac:spMk id="91" creationId="{556FEC6C-6266-CF23-AC01-99875EFCCF00}"/>
          </ac:spMkLst>
        </pc:spChg>
        <pc:spChg chg="add del">
          <ac:chgData name="Mohit Verma" userId="77622fc3-a40d-4e4e-800c-6ae43828012a" providerId="ADAL" clId="{DBD5FF9D-C331-47AF-AF2D-13CBEB5E1597}" dt="2022-11-17T11:35:39.701" v="281"/>
          <ac:spMkLst>
            <pc:docMk/>
            <pc:sldMk cId="120237593" sldId="470"/>
            <ac:spMk id="92" creationId="{234D47BE-2212-EEA6-3AFF-003BB23B2FB2}"/>
          </ac:spMkLst>
        </pc:spChg>
        <pc:spChg chg="add del">
          <ac:chgData name="Mohit Verma" userId="77622fc3-a40d-4e4e-800c-6ae43828012a" providerId="ADAL" clId="{DBD5FF9D-C331-47AF-AF2D-13CBEB5E1597}" dt="2022-11-17T11:35:39.701" v="281"/>
          <ac:spMkLst>
            <pc:docMk/>
            <pc:sldMk cId="120237593" sldId="470"/>
            <ac:spMk id="93" creationId="{47A3D480-4B14-0E8D-D8D5-6AFF84FF6BA8}"/>
          </ac:spMkLst>
        </pc:spChg>
        <pc:spChg chg="add del">
          <ac:chgData name="Mohit Verma" userId="77622fc3-a40d-4e4e-800c-6ae43828012a" providerId="ADAL" clId="{DBD5FF9D-C331-47AF-AF2D-13CBEB5E1597}" dt="2022-11-17T11:35:39.701" v="281"/>
          <ac:spMkLst>
            <pc:docMk/>
            <pc:sldMk cId="120237593" sldId="470"/>
            <ac:spMk id="94" creationId="{A47E2968-41EE-4D4D-613F-4DB755B2FC98}"/>
          </ac:spMkLst>
        </pc:spChg>
        <pc:spChg chg="add del">
          <ac:chgData name="Mohit Verma" userId="77622fc3-a40d-4e4e-800c-6ae43828012a" providerId="ADAL" clId="{DBD5FF9D-C331-47AF-AF2D-13CBEB5E1597}" dt="2022-11-17T11:35:39.701" v="281"/>
          <ac:spMkLst>
            <pc:docMk/>
            <pc:sldMk cId="120237593" sldId="470"/>
            <ac:spMk id="95" creationId="{6C3BF125-2FF9-1A98-8710-CB8B483B2F5D}"/>
          </ac:spMkLst>
        </pc:spChg>
        <pc:spChg chg="add del">
          <ac:chgData name="Mohit Verma" userId="77622fc3-a40d-4e4e-800c-6ae43828012a" providerId="ADAL" clId="{DBD5FF9D-C331-47AF-AF2D-13CBEB5E1597}" dt="2022-11-17T11:35:39.701" v="281"/>
          <ac:spMkLst>
            <pc:docMk/>
            <pc:sldMk cId="120237593" sldId="470"/>
            <ac:spMk id="96" creationId="{D1C3ACF8-D67D-C887-33B7-C584484DD202}"/>
          </ac:spMkLst>
        </pc:spChg>
        <pc:spChg chg="add del">
          <ac:chgData name="Mohit Verma" userId="77622fc3-a40d-4e4e-800c-6ae43828012a" providerId="ADAL" clId="{DBD5FF9D-C331-47AF-AF2D-13CBEB5E1597}" dt="2022-11-17T11:35:39.701" v="281"/>
          <ac:spMkLst>
            <pc:docMk/>
            <pc:sldMk cId="120237593" sldId="470"/>
            <ac:spMk id="97" creationId="{536D2E55-BB3F-0828-FD3F-609619F687F8}"/>
          </ac:spMkLst>
        </pc:spChg>
        <pc:spChg chg="add del">
          <ac:chgData name="Mohit Verma" userId="77622fc3-a40d-4e4e-800c-6ae43828012a" providerId="ADAL" clId="{DBD5FF9D-C331-47AF-AF2D-13CBEB5E1597}" dt="2022-11-17T11:35:39.701" v="281"/>
          <ac:spMkLst>
            <pc:docMk/>
            <pc:sldMk cId="120237593" sldId="470"/>
            <ac:spMk id="98" creationId="{40AA941F-38C4-8328-7CAF-7AEFCDFCB9D4}"/>
          </ac:spMkLst>
        </pc:spChg>
        <pc:spChg chg="add del">
          <ac:chgData name="Mohit Verma" userId="77622fc3-a40d-4e4e-800c-6ae43828012a" providerId="ADAL" clId="{DBD5FF9D-C331-47AF-AF2D-13CBEB5E1597}" dt="2022-11-17T11:35:39.701" v="281"/>
          <ac:spMkLst>
            <pc:docMk/>
            <pc:sldMk cId="120237593" sldId="470"/>
            <ac:spMk id="99" creationId="{5E1E0F4F-10A9-4F31-1B55-906007E8A13E}"/>
          </ac:spMkLst>
        </pc:spChg>
        <pc:spChg chg="add del">
          <ac:chgData name="Mohit Verma" userId="77622fc3-a40d-4e4e-800c-6ae43828012a" providerId="ADAL" clId="{DBD5FF9D-C331-47AF-AF2D-13CBEB5E1597}" dt="2022-11-17T11:35:39.701" v="281"/>
          <ac:spMkLst>
            <pc:docMk/>
            <pc:sldMk cId="120237593" sldId="470"/>
            <ac:spMk id="100" creationId="{BFFAF873-D20D-6639-CA56-425AC877FB1B}"/>
          </ac:spMkLst>
        </pc:spChg>
        <pc:spChg chg="add del">
          <ac:chgData name="Mohit Verma" userId="77622fc3-a40d-4e4e-800c-6ae43828012a" providerId="ADAL" clId="{DBD5FF9D-C331-47AF-AF2D-13CBEB5E1597}" dt="2022-11-17T11:35:39.701" v="281"/>
          <ac:spMkLst>
            <pc:docMk/>
            <pc:sldMk cId="120237593" sldId="470"/>
            <ac:spMk id="101" creationId="{EA105908-142A-E7CE-8896-D988EE6CEABA}"/>
          </ac:spMkLst>
        </pc:spChg>
        <pc:spChg chg="add del">
          <ac:chgData name="Mohit Verma" userId="77622fc3-a40d-4e4e-800c-6ae43828012a" providerId="ADAL" clId="{DBD5FF9D-C331-47AF-AF2D-13CBEB5E1597}" dt="2022-11-17T11:35:39.701" v="281"/>
          <ac:spMkLst>
            <pc:docMk/>
            <pc:sldMk cId="120237593" sldId="470"/>
            <ac:spMk id="102" creationId="{2595E739-39F5-8BFE-2CB6-D9C755BAFBB6}"/>
          </ac:spMkLst>
        </pc:spChg>
        <pc:spChg chg="add del">
          <ac:chgData name="Mohit Verma" userId="77622fc3-a40d-4e4e-800c-6ae43828012a" providerId="ADAL" clId="{DBD5FF9D-C331-47AF-AF2D-13CBEB5E1597}" dt="2022-11-17T11:35:39.701" v="281"/>
          <ac:spMkLst>
            <pc:docMk/>
            <pc:sldMk cId="120237593" sldId="470"/>
            <ac:spMk id="103" creationId="{438C2789-230E-EB4E-E352-6E2AC5537384}"/>
          </ac:spMkLst>
        </pc:spChg>
        <pc:spChg chg="add del">
          <ac:chgData name="Mohit Verma" userId="77622fc3-a40d-4e4e-800c-6ae43828012a" providerId="ADAL" clId="{DBD5FF9D-C331-47AF-AF2D-13CBEB5E1597}" dt="2022-11-17T11:35:39.701" v="281"/>
          <ac:spMkLst>
            <pc:docMk/>
            <pc:sldMk cId="120237593" sldId="470"/>
            <ac:spMk id="104" creationId="{36608FB6-2D11-49D6-3B6C-30DB9995C9C0}"/>
          </ac:spMkLst>
        </pc:spChg>
        <pc:spChg chg="add del">
          <ac:chgData name="Mohit Verma" userId="77622fc3-a40d-4e4e-800c-6ae43828012a" providerId="ADAL" clId="{DBD5FF9D-C331-47AF-AF2D-13CBEB5E1597}" dt="2022-11-17T11:35:39.701" v="281"/>
          <ac:spMkLst>
            <pc:docMk/>
            <pc:sldMk cId="120237593" sldId="470"/>
            <ac:spMk id="105" creationId="{D97EDA14-50BD-8358-57BC-96D107914C1B}"/>
          </ac:spMkLst>
        </pc:spChg>
        <pc:spChg chg="add del">
          <ac:chgData name="Mohit Verma" userId="77622fc3-a40d-4e4e-800c-6ae43828012a" providerId="ADAL" clId="{DBD5FF9D-C331-47AF-AF2D-13CBEB5E1597}" dt="2022-11-17T11:35:39.701" v="281"/>
          <ac:spMkLst>
            <pc:docMk/>
            <pc:sldMk cId="120237593" sldId="470"/>
            <ac:spMk id="106" creationId="{69F068A3-E8DE-2414-E2F3-68B161A9D6CB}"/>
          </ac:spMkLst>
        </pc:spChg>
        <pc:spChg chg="add del">
          <ac:chgData name="Mohit Verma" userId="77622fc3-a40d-4e4e-800c-6ae43828012a" providerId="ADAL" clId="{DBD5FF9D-C331-47AF-AF2D-13CBEB5E1597}" dt="2022-11-17T11:35:39.701" v="281"/>
          <ac:spMkLst>
            <pc:docMk/>
            <pc:sldMk cId="120237593" sldId="470"/>
            <ac:spMk id="107" creationId="{A7D2D9C6-A3DF-D2A2-BA7F-402F647B9172}"/>
          </ac:spMkLst>
        </pc:spChg>
        <pc:spChg chg="add del">
          <ac:chgData name="Mohit Verma" userId="77622fc3-a40d-4e4e-800c-6ae43828012a" providerId="ADAL" clId="{DBD5FF9D-C331-47AF-AF2D-13CBEB5E1597}" dt="2022-11-17T11:35:39.701" v="281"/>
          <ac:spMkLst>
            <pc:docMk/>
            <pc:sldMk cId="120237593" sldId="470"/>
            <ac:spMk id="108" creationId="{3228B92C-3CB1-8D2E-5CF3-5AD2406960D5}"/>
          </ac:spMkLst>
        </pc:spChg>
        <pc:spChg chg="add del">
          <ac:chgData name="Mohit Verma" userId="77622fc3-a40d-4e4e-800c-6ae43828012a" providerId="ADAL" clId="{DBD5FF9D-C331-47AF-AF2D-13CBEB5E1597}" dt="2022-11-17T11:35:39.701" v="281"/>
          <ac:spMkLst>
            <pc:docMk/>
            <pc:sldMk cId="120237593" sldId="470"/>
            <ac:spMk id="109" creationId="{E66CCEE4-F237-6237-7F3F-A8D33335294C}"/>
          </ac:spMkLst>
        </pc:spChg>
        <pc:spChg chg="add del">
          <ac:chgData name="Mohit Verma" userId="77622fc3-a40d-4e4e-800c-6ae43828012a" providerId="ADAL" clId="{DBD5FF9D-C331-47AF-AF2D-13CBEB5E1597}" dt="2022-11-17T11:35:39.701" v="281"/>
          <ac:spMkLst>
            <pc:docMk/>
            <pc:sldMk cId="120237593" sldId="470"/>
            <ac:spMk id="110" creationId="{3A0F0269-8E0F-F23B-E357-DAFB17E451AA}"/>
          </ac:spMkLst>
        </pc:spChg>
        <pc:spChg chg="add del">
          <ac:chgData name="Mohit Verma" userId="77622fc3-a40d-4e4e-800c-6ae43828012a" providerId="ADAL" clId="{DBD5FF9D-C331-47AF-AF2D-13CBEB5E1597}" dt="2022-11-17T11:35:39.701" v="281"/>
          <ac:spMkLst>
            <pc:docMk/>
            <pc:sldMk cId="120237593" sldId="470"/>
            <ac:spMk id="111" creationId="{632665CD-C4CC-3596-0D4D-D5CD715063A9}"/>
          </ac:spMkLst>
        </pc:spChg>
        <pc:spChg chg="add del">
          <ac:chgData name="Mohit Verma" userId="77622fc3-a40d-4e4e-800c-6ae43828012a" providerId="ADAL" clId="{DBD5FF9D-C331-47AF-AF2D-13CBEB5E1597}" dt="2022-11-17T11:35:39.701" v="281"/>
          <ac:spMkLst>
            <pc:docMk/>
            <pc:sldMk cId="120237593" sldId="470"/>
            <ac:spMk id="112" creationId="{B4C19610-0B00-EB67-5D62-97BD1DE1F310}"/>
          </ac:spMkLst>
        </pc:spChg>
        <pc:spChg chg="add del">
          <ac:chgData name="Mohit Verma" userId="77622fc3-a40d-4e4e-800c-6ae43828012a" providerId="ADAL" clId="{DBD5FF9D-C331-47AF-AF2D-13CBEB5E1597}" dt="2022-11-17T11:35:39.701" v="281"/>
          <ac:spMkLst>
            <pc:docMk/>
            <pc:sldMk cId="120237593" sldId="470"/>
            <ac:spMk id="113" creationId="{3F812AD5-0F72-BA0F-060F-4972DEBEFD2E}"/>
          </ac:spMkLst>
        </pc:spChg>
        <pc:spChg chg="add del">
          <ac:chgData name="Mohit Verma" userId="77622fc3-a40d-4e4e-800c-6ae43828012a" providerId="ADAL" clId="{DBD5FF9D-C331-47AF-AF2D-13CBEB5E1597}" dt="2022-11-17T11:35:39.701" v="281"/>
          <ac:spMkLst>
            <pc:docMk/>
            <pc:sldMk cId="120237593" sldId="470"/>
            <ac:spMk id="114" creationId="{3BE90647-EB7A-F2F7-4DFA-347E4AC89B65}"/>
          </ac:spMkLst>
        </pc:spChg>
        <pc:spChg chg="add del">
          <ac:chgData name="Mohit Verma" userId="77622fc3-a40d-4e4e-800c-6ae43828012a" providerId="ADAL" clId="{DBD5FF9D-C331-47AF-AF2D-13CBEB5E1597}" dt="2022-11-17T11:35:39.701" v="281"/>
          <ac:spMkLst>
            <pc:docMk/>
            <pc:sldMk cId="120237593" sldId="470"/>
            <ac:spMk id="115" creationId="{FFEFB385-10A1-E084-BBD5-A6EDF0F69D47}"/>
          </ac:spMkLst>
        </pc:spChg>
        <pc:spChg chg="add del">
          <ac:chgData name="Mohit Verma" userId="77622fc3-a40d-4e4e-800c-6ae43828012a" providerId="ADAL" clId="{DBD5FF9D-C331-47AF-AF2D-13CBEB5E1597}" dt="2022-11-17T11:35:39.701" v="281"/>
          <ac:spMkLst>
            <pc:docMk/>
            <pc:sldMk cId="120237593" sldId="470"/>
            <ac:spMk id="116" creationId="{F0314A1E-6275-8A15-7216-A84EBDC7F3AC}"/>
          </ac:spMkLst>
        </pc:spChg>
        <pc:spChg chg="add del">
          <ac:chgData name="Mohit Verma" userId="77622fc3-a40d-4e4e-800c-6ae43828012a" providerId="ADAL" clId="{DBD5FF9D-C331-47AF-AF2D-13CBEB5E1597}" dt="2022-11-17T11:35:39.701" v="281"/>
          <ac:spMkLst>
            <pc:docMk/>
            <pc:sldMk cId="120237593" sldId="470"/>
            <ac:spMk id="117" creationId="{9C316270-D618-4329-B6FE-33266C0289AA}"/>
          </ac:spMkLst>
        </pc:spChg>
        <pc:spChg chg="add del">
          <ac:chgData name="Mohit Verma" userId="77622fc3-a40d-4e4e-800c-6ae43828012a" providerId="ADAL" clId="{DBD5FF9D-C331-47AF-AF2D-13CBEB5E1597}" dt="2022-11-17T11:35:39.701" v="281"/>
          <ac:spMkLst>
            <pc:docMk/>
            <pc:sldMk cId="120237593" sldId="470"/>
            <ac:spMk id="118" creationId="{15848B57-24F0-49DF-2B69-920DD26B0ADC}"/>
          </ac:spMkLst>
        </pc:spChg>
        <pc:spChg chg="add del">
          <ac:chgData name="Mohit Verma" userId="77622fc3-a40d-4e4e-800c-6ae43828012a" providerId="ADAL" clId="{DBD5FF9D-C331-47AF-AF2D-13CBEB5E1597}" dt="2022-11-17T11:35:39.701" v="281"/>
          <ac:spMkLst>
            <pc:docMk/>
            <pc:sldMk cId="120237593" sldId="470"/>
            <ac:spMk id="119" creationId="{E3E86873-6C9D-566F-C16C-15453CC4EC49}"/>
          </ac:spMkLst>
        </pc:spChg>
        <pc:spChg chg="add del">
          <ac:chgData name="Mohit Verma" userId="77622fc3-a40d-4e4e-800c-6ae43828012a" providerId="ADAL" clId="{DBD5FF9D-C331-47AF-AF2D-13CBEB5E1597}" dt="2022-11-17T11:35:39.701" v="281"/>
          <ac:spMkLst>
            <pc:docMk/>
            <pc:sldMk cId="120237593" sldId="470"/>
            <ac:spMk id="120" creationId="{E26B331A-53E3-0B99-4E74-B72187FB93C5}"/>
          </ac:spMkLst>
        </pc:spChg>
        <pc:spChg chg="add del">
          <ac:chgData name="Mohit Verma" userId="77622fc3-a40d-4e4e-800c-6ae43828012a" providerId="ADAL" clId="{DBD5FF9D-C331-47AF-AF2D-13CBEB5E1597}" dt="2022-11-17T11:35:39.701" v="281"/>
          <ac:spMkLst>
            <pc:docMk/>
            <pc:sldMk cId="120237593" sldId="470"/>
            <ac:spMk id="121" creationId="{3F4FFE24-B6AE-1390-97FE-333D619FA232}"/>
          </ac:spMkLst>
        </pc:spChg>
        <pc:spChg chg="add del">
          <ac:chgData name="Mohit Verma" userId="77622fc3-a40d-4e4e-800c-6ae43828012a" providerId="ADAL" clId="{DBD5FF9D-C331-47AF-AF2D-13CBEB5E1597}" dt="2022-11-17T11:35:39.701" v="281"/>
          <ac:spMkLst>
            <pc:docMk/>
            <pc:sldMk cId="120237593" sldId="470"/>
            <ac:spMk id="122" creationId="{C51658F7-9F8C-F2D2-6994-2254B838E3E1}"/>
          </ac:spMkLst>
        </pc:spChg>
        <pc:spChg chg="add del">
          <ac:chgData name="Mohit Verma" userId="77622fc3-a40d-4e4e-800c-6ae43828012a" providerId="ADAL" clId="{DBD5FF9D-C331-47AF-AF2D-13CBEB5E1597}" dt="2022-11-17T11:35:39.701" v="281"/>
          <ac:spMkLst>
            <pc:docMk/>
            <pc:sldMk cId="120237593" sldId="470"/>
            <ac:spMk id="123" creationId="{F1735446-5725-FD04-5E96-570DDD265517}"/>
          </ac:spMkLst>
        </pc:spChg>
        <pc:spChg chg="add del">
          <ac:chgData name="Mohit Verma" userId="77622fc3-a40d-4e4e-800c-6ae43828012a" providerId="ADAL" clId="{DBD5FF9D-C331-47AF-AF2D-13CBEB5E1597}" dt="2022-11-17T11:35:39.701" v="281"/>
          <ac:spMkLst>
            <pc:docMk/>
            <pc:sldMk cId="120237593" sldId="470"/>
            <ac:spMk id="124" creationId="{5FA31939-B1FB-1B9F-686C-807EA55B6BD3}"/>
          </ac:spMkLst>
        </pc:spChg>
        <pc:spChg chg="add del">
          <ac:chgData name="Mohit Verma" userId="77622fc3-a40d-4e4e-800c-6ae43828012a" providerId="ADAL" clId="{DBD5FF9D-C331-47AF-AF2D-13CBEB5E1597}" dt="2022-11-17T11:35:39.701" v="281"/>
          <ac:spMkLst>
            <pc:docMk/>
            <pc:sldMk cId="120237593" sldId="470"/>
            <ac:spMk id="125" creationId="{D2D0197E-9763-0100-183B-93807F42ED58}"/>
          </ac:spMkLst>
        </pc:spChg>
        <pc:spChg chg="add del">
          <ac:chgData name="Mohit Verma" userId="77622fc3-a40d-4e4e-800c-6ae43828012a" providerId="ADAL" clId="{DBD5FF9D-C331-47AF-AF2D-13CBEB5E1597}" dt="2022-11-17T11:35:39.701" v="281"/>
          <ac:spMkLst>
            <pc:docMk/>
            <pc:sldMk cId="120237593" sldId="470"/>
            <ac:spMk id="126" creationId="{1AFD568A-7948-D677-61B0-5DD6A25D5E10}"/>
          </ac:spMkLst>
        </pc:spChg>
        <pc:spChg chg="add del">
          <ac:chgData name="Mohit Verma" userId="77622fc3-a40d-4e4e-800c-6ae43828012a" providerId="ADAL" clId="{DBD5FF9D-C331-47AF-AF2D-13CBEB5E1597}" dt="2022-11-17T11:35:39.701" v="281"/>
          <ac:spMkLst>
            <pc:docMk/>
            <pc:sldMk cId="120237593" sldId="470"/>
            <ac:spMk id="127" creationId="{F8178E16-EA04-AC99-9E99-991B5C2559F7}"/>
          </ac:spMkLst>
        </pc:spChg>
        <pc:spChg chg="add del">
          <ac:chgData name="Mohit Verma" userId="77622fc3-a40d-4e4e-800c-6ae43828012a" providerId="ADAL" clId="{DBD5FF9D-C331-47AF-AF2D-13CBEB5E1597}" dt="2022-11-17T11:35:39.701" v="281"/>
          <ac:spMkLst>
            <pc:docMk/>
            <pc:sldMk cId="120237593" sldId="470"/>
            <ac:spMk id="128" creationId="{AF00603C-98E2-669D-B020-663203D3C842}"/>
          </ac:spMkLst>
        </pc:spChg>
        <pc:spChg chg="add del">
          <ac:chgData name="Mohit Verma" userId="77622fc3-a40d-4e4e-800c-6ae43828012a" providerId="ADAL" clId="{DBD5FF9D-C331-47AF-AF2D-13CBEB5E1597}" dt="2022-11-17T11:35:39.701" v="281"/>
          <ac:spMkLst>
            <pc:docMk/>
            <pc:sldMk cId="120237593" sldId="470"/>
            <ac:spMk id="129" creationId="{F8030E93-6C91-8CD6-4E49-6455ABAA9D5B}"/>
          </ac:spMkLst>
        </pc:spChg>
        <pc:spChg chg="add del">
          <ac:chgData name="Mohit Verma" userId="77622fc3-a40d-4e4e-800c-6ae43828012a" providerId="ADAL" clId="{DBD5FF9D-C331-47AF-AF2D-13CBEB5E1597}" dt="2022-11-17T11:35:39.701" v="281"/>
          <ac:spMkLst>
            <pc:docMk/>
            <pc:sldMk cId="120237593" sldId="470"/>
            <ac:spMk id="130" creationId="{190588D5-5731-2B55-0733-4894CBA6B814}"/>
          </ac:spMkLst>
        </pc:spChg>
        <pc:spChg chg="add del">
          <ac:chgData name="Mohit Verma" userId="77622fc3-a40d-4e4e-800c-6ae43828012a" providerId="ADAL" clId="{DBD5FF9D-C331-47AF-AF2D-13CBEB5E1597}" dt="2022-11-17T11:35:39.701" v="281"/>
          <ac:spMkLst>
            <pc:docMk/>
            <pc:sldMk cId="120237593" sldId="470"/>
            <ac:spMk id="131" creationId="{D24556E9-5059-CFF7-5435-C0592EE67C37}"/>
          </ac:spMkLst>
        </pc:spChg>
        <pc:spChg chg="add del">
          <ac:chgData name="Mohit Verma" userId="77622fc3-a40d-4e4e-800c-6ae43828012a" providerId="ADAL" clId="{DBD5FF9D-C331-47AF-AF2D-13CBEB5E1597}" dt="2022-11-17T11:35:39.701" v="281"/>
          <ac:spMkLst>
            <pc:docMk/>
            <pc:sldMk cId="120237593" sldId="470"/>
            <ac:spMk id="132" creationId="{8750F129-1820-7424-2B07-17E01EFFF14D}"/>
          </ac:spMkLst>
        </pc:spChg>
        <pc:spChg chg="add del">
          <ac:chgData name="Mohit Verma" userId="77622fc3-a40d-4e4e-800c-6ae43828012a" providerId="ADAL" clId="{DBD5FF9D-C331-47AF-AF2D-13CBEB5E1597}" dt="2022-11-17T11:35:39.701" v="281"/>
          <ac:spMkLst>
            <pc:docMk/>
            <pc:sldMk cId="120237593" sldId="470"/>
            <ac:spMk id="133" creationId="{95CEBECF-C4E1-0E54-0B88-32B569FC0413}"/>
          </ac:spMkLst>
        </pc:spChg>
        <pc:spChg chg="add del">
          <ac:chgData name="Mohit Verma" userId="77622fc3-a40d-4e4e-800c-6ae43828012a" providerId="ADAL" clId="{DBD5FF9D-C331-47AF-AF2D-13CBEB5E1597}" dt="2022-11-17T11:35:39.701" v="281"/>
          <ac:spMkLst>
            <pc:docMk/>
            <pc:sldMk cId="120237593" sldId="470"/>
            <ac:spMk id="134" creationId="{9B8CCA72-09AD-FDA0-AE25-CEC8105439BA}"/>
          </ac:spMkLst>
        </pc:spChg>
        <pc:spChg chg="add del">
          <ac:chgData name="Mohit Verma" userId="77622fc3-a40d-4e4e-800c-6ae43828012a" providerId="ADAL" clId="{DBD5FF9D-C331-47AF-AF2D-13CBEB5E1597}" dt="2022-11-17T11:35:39.701" v="281"/>
          <ac:spMkLst>
            <pc:docMk/>
            <pc:sldMk cId="120237593" sldId="470"/>
            <ac:spMk id="135" creationId="{3CF56061-25A0-7574-0B8B-8FED5EFB82D2}"/>
          </ac:spMkLst>
        </pc:spChg>
        <pc:spChg chg="add del">
          <ac:chgData name="Mohit Verma" userId="77622fc3-a40d-4e4e-800c-6ae43828012a" providerId="ADAL" clId="{DBD5FF9D-C331-47AF-AF2D-13CBEB5E1597}" dt="2022-11-17T11:35:39.701" v="281"/>
          <ac:spMkLst>
            <pc:docMk/>
            <pc:sldMk cId="120237593" sldId="470"/>
            <ac:spMk id="136" creationId="{B6CAC5A1-1438-00A3-1CF0-D37906B625D6}"/>
          </ac:spMkLst>
        </pc:spChg>
        <pc:spChg chg="add del">
          <ac:chgData name="Mohit Verma" userId="77622fc3-a40d-4e4e-800c-6ae43828012a" providerId="ADAL" clId="{DBD5FF9D-C331-47AF-AF2D-13CBEB5E1597}" dt="2022-11-17T11:35:39.701" v="281"/>
          <ac:spMkLst>
            <pc:docMk/>
            <pc:sldMk cId="120237593" sldId="470"/>
            <ac:spMk id="137" creationId="{824D13CC-0093-4B59-96A3-E577A6DE83C4}"/>
          </ac:spMkLst>
        </pc:spChg>
        <pc:spChg chg="add del">
          <ac:chgData name="Mohit Verma" userId="77622fc3-a40d-4e4e-800c-6ae43828012a" providerId="ADAL" clId="{DBD5FF9D-C331-47AF-AF2D-13CBEB5E1597}" dt="2022-11-17T11:35:39.701" v="281"/>
          <ac:spMkLst>
            <pc:docMk/>
            <pc:sldMk cId="120237593" sldId="470"/>
            <ac:spMk id="138" creationId="{8170A66F-41DA-9A48-70B3-1D40D516EA42}"/>
          </ac:spMkLst>
        </pc:spChg>
        <pc:spChg chg="add del">
          <ac:chgData name="Mohit Verma" userId="77622fc3-a40d-4e4e-800c-6ae43828012a" providerId="ADAL" clId="{DBD5FF9D-C331-47AF-AF2D-13CBEB5E1597}" dt="2022-11-17T11:35:39.701" v="281"/>
          <ac:spMkLst>
            <pc:docMk/>
            <pc:sldMk cId="120237593" sldId="470"/>
            <ac:spMk id="139" creationId="{E7E5D25C-BC3F-8061-C94F-9C65670975D5}"/>
          </ac:spMkLst>
        </pc:spChg>
        <pc:spChg chg="add del">
          <ac:chgData name="Mohit Verma" userId="77622fc3-a40d-4e4e-800c-6ae43828012a" providerId="ADAL" clId="{DBD5FF9D-C331-47AF-AF2D-13CBEB5E1597}" dt="2022-11-17T11:35:39.701" v="281"/>
          <ac:spMkLst>
            <pc:docMk/>
            <pc:sldMk cId="120237593" sldId="470"/>
            <ac:spMk id="140" creationId="{16AEDAEE-B734-299D-5BA1-077F6F1E255B}"/>
          </ac:spMkLst>
        </pc:spChg>
        <pc:spChg chg="add del">
          <ac:chgData name="Mohit Verma" userId="77622fc3-a40d-4e4e-800c-6ae43828012a" providerId="ADAL" clId="{DBD5FF9D-C331-47AF-AF2D-13CBEB5E1597}" dt="2022-11-17T11:35:39.701" v="281"/>
          <ac:spMkLst>
            <pc:docMk/>
            <pc:sldMk cId="120237593" sldId="470"/>
            <ac:spMk id="141" creationId="{8E5CF727-C0FD-2465-DDA3-1BF1B1428C8F}"/>
          </ac:spMkLst>
        </pc:spChg>
        <pc:spChg chg="add del">
          <ac:chgData name="Mohit Verma" userId="77622fc3-a40d-4e4e-800c-6ae43828012a" providerId="ADAL" clId="{DBD5FF9D-C331-47AF-AF2D-13CBEB5E1597}" dt="2022-11-17T11:35:39.701" v="281"/>
          <ac:spMkLst>
            <pc:docMk/>
            <pc:sldMk cId="120237593" sldId="470"/>
            <ac:spMk id="142" creationId="{0B55ED3D-53C7-06DA-38F7-6E72C14268D9}"/>
          </ac:spMkLst>
        </pc:spChg>
        <pc:spChg chg="add del">
          <ac:chgData name="Mohit Verma" userId="77622fc3-a40d-4e4e-800c-6ae43828012a" providerId="ADAL" clId="{DBD5FF9D-C331-47AF-AF2D-13CBEB5E1597}" dt="2022-11-17T11:35:39.701" v="281"/>
          <ac:spMkLst>
            <pc:docMk/>
            <pc:sldMk cId="120237593" sldId="470"/>
            <ac:spMk id="143" creationId="{567F8E47-9B46-C9FB-CA3D-31505885D782}"/>
          </ac:spMkLst>
        </pc:spChg>
        <pc:spChg chg="add del">
          <ac:chgData name="Mohit Verma" userId="77622fc3-a40d-4e4e-800c-6ae43828012a" providerId="ADAL" clId="{DBD5FF9D-C331-47AF-AF2D-13CBEB5E1597}" dt="2022-11-17T11:35:39.701" v="281"/>
          <ac:spMkLst>
            <pc:docMk/>
            <pc:sldMk cId="120237593" sldId="470"/>
            <ac:spMk id="144" creationId="{1D6229B7-CEFD-DD11-10FC-5AD2B83199F0}"/>
          </ac:spMkLst>
        </pc:spChg>
        <pc:spChg chg="add del">
          <ac:chgData name="Mohit Verma" userId="77622fc3-a40d-4e4e-800c-6ae43828012a" providerId="ADAL" clId="{DBD5FF9D-C331-47AF-AF2D-13CBEB5E1597}" dt="2022-11-17T11:35:39.701" v="281"/>
          <ac:spMkLst>
            <pc:docMk/>
            <pc:sldMk cId="120237593" sldId="470"/>
            <ac:spMk id="145" creationId="{4C1A9DB1-7164-40BF-9430-B9A4100CE06C}"/>
          </ac:spMkLst>
        </pc:spChg>
        <pc:spChg chg="add del">
          <ac:chgData name="Mohit Verma" userId="77622fc3-a40d-4e4e-800c-6ae43828012a" providerId="ADAL" clId="{DBD5FF9D-C331-47AF-AF2D-13CBEB5E1597}" dt="2022-11-17T11:35:39.701" v="281"/>
          <ac:spMkLst>
            <pc:docMk/>
            <pc:sldMk cId="120237593" sldId="470"/>
            <ac:spMk id="146" creationId="{4E52F778-EE47-ED9F-7B50-BD23CEF85A3B}"/>
          </ac:spMkLst>
        </pc:spChg>
        <pc:spChg chg="add del">
          <ac:chgData name="Mohit Verma" userId="77622fc3-a40d-4e4e-800c-6ae43828012a" providerId="ADAL" clId="{DBD5FF9D-C331-47AF-AF2D-13CBEB5E1597}" dt="2022-11-17T11:35:39.701" v="281"/>
          <ac:spMkLst>
            <pc:docMk/>
            <pc:sldMk cId="120237593" sldId="470"/>
            <ac:spMk id="147" creationId="{0953BE9C-9294-3309-EB27-260389BFAF8F}"/>
          </ac:spMkLst>
        </pc:spChg>
        <pc:spChg chg="add del">
          <ac:chgData name="Mohit Verma" userId="77622fc3-a40d-4e4e-800c-6ae43828012a" providerId="ADAL" clId="{DBD5FF9D-C331-47AF-AF2D-13CBEB5E1597}" dt="2022-11-17T11:35:39.701" v="281"/>
          <ac:spMkLst>
            <pc:docMk/>
            <pc:sldMk cId="120237593" sldId="470"/>
            <ac:spMk id="148" creationId="{395FF4B4-9DA4-B1ED-7D50-858D9F1072E9}"/>
          </ac:spMkLst>
        </pc:spChg>
        <pc:spChg chg="add del">
          <ac:chgData name="Mohit Verma" userId="77622fc3-a40d-4e4e-800c-6ae43828012a" providerId="ADAL" clId="{DBD5FF9D-C331-47AF-AF2D-13CBEB5E1597}" dt="2022-11-17T11:35:39.701" v="281"/>
          <ac:spMkLst>
            <pc:docMk/>
            <pc:sldMk cId="120237593" sldId="470"/>
            <ac:spMk id="149" creationId="{DBDD7D56-8AE4-42CE-117A-D51454A4A89F}"/>
          </ac:spMkLst>
        </pc:spChg>
        <pc:spChg chg="add del">
          <ac:chgData name="Mohit Verma" userId="77622fc3-a40d-4e4e-800c-6ae43828012a" providerId="ADAL" clId="{DBD5FF9D-C331-47AF-AF2D-13CBEB5E1597}" dt="2022-11-17T11:35:39.701" v="281"/>
          <ac:spMkLst>
            <pc:docMk/>
            <pc:sldMk cId="120237593" sldId="470"/>
            <ac:spMk id="150" creationId="{0B1737D6-EAA3-DE3F-C2CF-90BC218F84C3}"/>
          </ac:spMkLst>
        </pc:spChg>
        <pc:spChg chg="add del">
          <ac:chgData name="Mohit Verma" userId="77622fc3-a40d-4e4e-800c-6ae43828012a" providerId="ADAL" clId="{DBD5FF9D-C331-47AF-AF2D-13CBEB5E1597}" dt="2022-11-17T11:35:39.701" v="281"/>
          <ac:spMkLst>
            <pc:docMk/>
            <pc:sldMk cId="120237593" sldId="470"/>
            <ac:spMk id="151" creationId="{8AA2F810-13F6-323D-C1F7-81502EF324E7}"/>
          </ac:spMkLst>
        </pc:spChg>
        <pc:spChg chg="add del">
          <ac:chgData name="Mohit Verma" userId="77622fc3-a40d-4e4e-800c-6ae43828012a" providerId="ADAL" clId="{DBD5FF9D-C331-47AF-AF2D-13CBEB5E1597}" dt="2022-11-17T11:35:39.701" v="281"/>
          <ac:spMkLst>
            <pc:docMk/>
            <pc:sldMk cId="120237593" sldId="470"/>
            <ac:spMk id="152" creationId="{4AFB0221-BBFC-A981-98FE-605F8B7C22F3}"/>
          </ac:spMkLst>
        </pc:spChg>
        <pc:spChg chg="add del">
          <ac:chgData name="Mohit Verma" userId="77622fc3-a40d-4e4e-800c-6ae43828012a" providerId="ADAL" clId="{DBD5FF9D-C331-47AF-AF2D-13CBEB5E1597}" dt="2022-11-17T11:35:39.701" v="281"/>
          <ac:spMkLst>
            <pc:docMk/>
            <pc:sldMk cId="120237593" sldId="470"/>
            <ac:spMk id="153" creationId="{349DCAB2-FA31-A15A-83B7-55351B8D728D}"/>
          </ac:spMkLst>
        </pc:spChg>
        <pc:spChg chg="add del">
          <ac:chgData name="Mohit Verma" userId="77622fc3-a40d-4e4e-800c-6ae43828012a" providerId="ADAL" clId="{DBD5FF9D-C331-47AF-AF2D-13CBEB5E1597}" dt="2022-11-17T11:35:39.701" v="281"/>
          <ac:spMkLst>
            <pc:docMk/>
            <pc:sldMk cId="120237593" sldId="470"/>
            <ac:spMk id="154" creationId="{C8EC7EE0-6E63-F523-4E5B-AA99AB5F5031}"/>
          </ac:spMkLst>
        </pc:spChg>
        <pc:spChg chg="add del">
          <ac:chgData name="Mohit Verma" userId="77622fc3-a40d-4e4e-800c-6ae43828012a" providerId="ADAL" clId="{DBD5FF9D-C331-47AF-AF2D-13CBEB5E1597}" dt="2022-11-17T11:35:39.701" v="281"/>
          <ac:spMkLst>
            <pc:docMk/>
            <pc:sldMk cId="120237593" sldId="470"/>
            <ac:spMk id="155" creationId="{6936CB56-811E-6E2E-CFA7-3A33B483B304}"/>
          </ac:spMkLst>
        </pc:spChg>
        <pc:spChg chg="add del">
          <ac:chgData name="Mohit Verma" userId="77622fc3-a40d-4e4e-800c-6ae43828012a" providerId="ADAL" clId="{DBD5FF9D-C331-47AF-AF2D-13CBEB5E1597}" dt="2022-11-17T11:35:39.701" v="281"/>
          <ac:spMkLst>
            <pc:docMk/>
            <pc:sldMk cId="120237593" sldId="470"/>
            <ac:spMk id="156" creationId="{864CAF38-ACBA-3E41-9963-8EEB22C846D7}"/>
          </ac:spMkLst>
        </pc:spChg>
        <pc:spChg chg="add del">
          <ac:chgData name="Mohit Verma" userId="77622fc3-a40d-4e4e-800c-6ae43828012a" providerId="ADAL" clId="{DBD5FF9D-C331-47AF-AF2D-13CBEB5E1597}" dt="2022-11-17T11:35:39.701" v="281"/>
          <ac:spMkLst>
            <pc:docMk/>
            <pc:sldMk cId="120237593" sldId="470"/>
            <ac:spMk id="157" creationId="{C5D397F0-6A09-BC8E-2254-061F712C9383}"/>
          </ac:spMkLst>
        </pc:spChg>
        <pc:spChg chg="add del">
          <ac:chgData name="Mohit Verma" userId="77622fc3-a40d-4e4e-800c-6ae43828012a" providerId="ADAL" clId="{DBD5FF9D-C331-47AF-AF2D-13CBEB5E1597}" dt="2022-11-17T11:35:39.701" v="281"/>
          <ac:spMkLst>
            <pc:docMk/>
            <pc:sldMk cId="120237593" sldId="470"/>
            <ac:spMk id="158" creationId="{7A8DD42C-C6DC-2E5F-A531-05387FA5F969}"/>
          </ac:spMkLst>
        </pc:spChg>
        <pc:picChg chg="add del mod">
          <ac:chgData name="Mohit Verma" userId="77622fc3-a40d-4e4e-800c-6ae43828012a" providerId="ADAL" clId="{DBD5FF9D-C331-47AF-AF2D-13CBEB5E1597}" dt="2022-11-17T11:36:47.851" v="287" actId="478"/>
          <ac:picMkLst>
            <pc:docMk/>
            <pc:sldMk cId="120237593" sldId="470"/>
            <ac:picMk id="160" creationId="{FB78E201-3163-F5DC-4F7A-D787A62A243D}"/>
          </ac:picMkLst>
        </pc:picChg>
        <pc:picChg chg="add mod">
          <ac:chgData name="Mohit Verma" userId="77622fc3-a40d-4e4e-800c-6ae43828012a" providerId="ADAL" clId="{DBD5FF9D-C331-47AF-AF2D-13CBEB5E1597}" dt="2022-11-17T11:37:50.686" v="291" actId="14100"/>
          <ac:picMkLst>
            <pc:docMk/>
            <pc:sldMk cId="120237593" sldId="470"/>
            <ac:picMk id="162" creationId="{0F35AD1D-2C45-292B-BDC0-44C644792AD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4229" tIns="47114" rIns="94229" bIns="47114"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97364"/>
          </a:xfrm>
          <a:prstGeom prst="rect">
            <a:avLst/>
          </a:prstGeom>
        </p:spPr>
        <p:txBody>
          <a:bodyPr vert="horz" lIns="94229" tIns="47114" rIns="94229" bIns="47114" rtlCol="0"/>
          <a:lstStyle>
            <a:lvl1pPr algn="r">
              <a:defRPr sz="1200"/>
            </a:lvl1pPr>
          </a:lstStyle>
          <a:p>
            <a:fld id="{6F827623-2E93-40A9-B3DD-06CF601EE34E}" type="datetimeFigureOut">
              <a:rPr lang="en-IN" smtClean="0"/>
              <a:pPr/>
              <a:t>28-11-2022</a:t>
            </a:fld>
            <a:endParaRPr lang="en-IN"/>
          </a:p>
        </p:txBody>
      </p:sp>
      <p:sp>
        <p:nvSpPr>
          <p:cNvPr id="4" name="Footer Placeholder 3"/>
          <p:cNvSpPr>
            <a:spLocks noGrp="1"/>
          </p:cNvSpPr>
          <p:nvPr>
            <p:ph type="ftr" sz="quarter" idx="2"/>
          </p:nvPr>
        </p:nvSpPr>
        <p:spPr>
          <a:xfrm>
            <a:off x="0" y="9448185"/>
            <a:ext cx="2971800" cy="497364"/>
          </a:xfrm>
          <a:prstGeom prst="rect">
            <a:avLst/>
          </a:prstGeom>
        </p:spPr>
        <p:txBody>
          <a:bodyPr vert="horz" lIns="94229" tIns="47114" rIns="94229" bIns="47114"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9448185"/>
            <a:ext cx="2971800" cy="497364"/>
          </a:xfrm>
          <a:prstGeom prst="rect">
            <a:avLst/>
          </a:prstGeom>
        </p:spPr>
        <p:txBody>
          <a:bodyPr vert="horz" lIns="94229" tIns="47114" rIns="94229" bIns="47114" rtlCol="0" anchor="b"/>
          <a:lstStyle>
            <a:lvl1pPr algn="r">
              <a:defRPr sz="1200"/>
            </a:lvl1pPr>
          </a:lstStyle>
          <a:p>
            <a:fld id="{9E651020-0631-4ED3-B72B-86403B74223B}" type="slidenum">
              <a:rPr lang="en-IN" smtClean="0"/>
              <a:pPr/>
              <a:t>‹#›</a:t>
            </a:fld>
            <a:endParaRPr lang="en-IN"/>
          </a:p>
        </p:txBody>
      </p:sp>
    </p:spTree>
    <p:extLst>
      <p:ext uri="{BB962C8B-B14F-4D97-AF65-F5344CB8AC3E}">
        <p14:creationId xmlns:p14="http://schemas.microsoft.com/office/powerpoint/2010/main" val="845938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209" cy="49786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259" y="0"/>
            <a:ext cx="2972209" cy="497868"/>
          </a:xfrm>
          <a:prstGeom prst="rect">
            <a:avLst/>
          </a:prstGeom>
        </p:spPr>
        <p:txBody>
          <a:bodyPr vert="horz" lIns="91440" tIns="45720" rIns="91440" bIns="45720" rtlCol="0"/>
          <a:lstStyle>
            <a:lvl1pPr algn="r">
              <a:defRPr sz="1200"/>
            </a:lvl1pPr>
          </a:lstStyle>
          <a:p>
            <a:fld id="{90DB88C4-030E-477D-825D-37E5430FEE6E}" type="datetimeFigureOut">
              <a:rPr lang="en-IN" smtClean="0"/>
              <a:pPr/>
              <a:t>28-11-2022</a:t>
            </a:fld>
            <a:endParaRPr lang="en-IN"/>
          </a:p>
        </p:txBody>
      </p:sp>
      <p:sp>
        <p:nvSpPr>
          <p:cNvPr id="4" name="Slide Image Placeholder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187" y="4724704"/>
            <a:ext cx="5487626" cy="447576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1" y="9447725"/>
            <a:ext cx="2972209" cy="497868"/>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259" y="9447725"/>
            <a:ext cx="2972209" cy="497868"/>
          </a:xfrm>
          <a:prstGeom prst="rect">
            <a:avLst/>
          </a:prstGeom>
        </p:spPr>
        <p:txBody>
          <a:bodyPr vert="horz" lIns="91440" tIns="45720" rIns="91440" bIns="45720" rtlCol="0" anchor="b"/>
          <a:lstStyle>
            <a:lvl1pPr algn="r">
              <a:defRPr sz="1200"/>
            </a:lvl1pPr>
          </a:lstStyle>
          <a:p>
            <a:fld id="{091E13BF-8AF4-4E8F-8AD4-DACC70A9A013}" type="slidenum">
              <a:rPr lang="en-IN" smtClean="0"/>
              <a:pPr/>
              <a:t>‹#›</a:t>
            </a:fld>
            <a:endParaRPr lang="en-IN"/>
          </a:p>
        </p:txBody>
      </p:sp>
    </p:spTree>
    <p:extLst>
      <p:ext uri="{BB962C8B-B14F-4D97-AF65-F5344CB8AC3E}">
        <p14:creationId xmlns:p14="http://schemas.microsoft.com/office/powerpoint/2010/main" val="710345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91E13BF-8AF4-4E8F-8AD4-DACC70A9A013}" type="slidenum">
              <a:rPr lang="en-IN" smtClean="0"/>
              <a:pPr/>
              <a:t>1</a:t>
            </a:fld>
            <a:endParaRPr lang="en-IN"/>
          </a:p>
        </p:txBody>
      </p:sp>
    </p:spTree>
    <p:extLst>
      <p:ext uri="{BB962C8B-B14F-4D97-AF65-F5344CB8AC3E}">
        <p14:creationId xmlns:p14="http://schemas.microsoft.com/office/powerpoint/2010/main" val="416234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30</a:t>
            </a:fld>
            <a:endParaRPr lang="en-IN"/>
          </a:p>
        </p:txBody>
      </p:sp>
    </p:spTree>
    <p:extLst>
      <p:ext uri="{BB962C8B-B14F-4D97-AF65-F5344CB8AC3E}">
        <p14:creationId xmlns:p14="http://schemas.microsoft.com/office/powerpoint/2010/main" val="783978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31</a:t>
            </a:fld>
            <a:endParaRPr lang="en-IN"/>
          </a:p>
        </p:txBody>
      </p:sp>
    </p:spTree>
    <p:extLst>
      <p:ext uri="{BB962C8B-B14F-4D97-AF65-F5344CB8AC3E}">
        <p14:creationId xmlns:p14="http://schemas.microsoft.com/office/powerpoint/2010/main" val="231489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95E57E5-B99C-4509-9871-B587BEDA584B}" type="slidenum">
              <a:rPr lang="en-US" smtClean="0"/>
              <a:pPr/>
              <a:t>32</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8481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49</a:t>
            </a:fld>
            <a:endParaRPr lang="en-IN"/>
          </a:p>
        </p:txBody>
      </p:sp>
    </p:spTree>
    <p:extLst>
      <p:ext uri="{BB962C8B-B14F-4D97-AF65-F5344CB8AC3E}">
        <p14:creationId xmlns:p14="http://schemas.microsoft.com/office/powerpoint/2010/main" val="38268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50</a:t>
            </a:fld>
            <a:endParaRPr lang="en-IN"/>
          </a:p>
        </p:txBody>
      </p:sp>
    </p:spTree>
    <p:extLst>
      <p:ext uri="{BB962C8B-B14F-4D97-AF65-F5344CB8AC3E}">
        <p14:creationId xmlns:p14="http://schemas.microsoft.com/office/powerpoint/2010/main" val="297731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91E13BF-8AF4-4E8F-8AD4-DACC70A9A013}" type="slidenum">
              <a:rPr lang="en-IN" smtClean="0"/>
              <a:pPr/>
              <a:t>51</a:t>
            </a:fld>
            <a:endParaRPr lang="en-IN"/>
          </a:p>
        </p:txBody>
      </p:sp>
    </p:spTree>
    <p:extLst>
      <p:ext uri="{BB962C8B-B14F-4D97-AF65-F5344CB8AC3E}">
        <p14:creationId xmlns:p14="http://schemas.microsoft.com/office/powerpoint/2010/main" val="399841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52</a:t>
            </a:fld>
            <a:endParaRPr lang="en-IN"/>
          </a:p>
        </p:txBody>
      </p:sp>
    </p:spTree>
    <p:extLst>
      <p:ext uri="{BB962C8B-B14F-4D97-AF65-F5344CB8AC3E}">
        <p14:creationId xmlns:p14="http://schemas.microsoft.com/office/powerpoint/2010/main" val="3991515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54</a:t>
            </a:fld>
            <a:endParaRPr lang="en-IN"/>
          </a:p>
        </p:txBody>
      </p:sp>
    </p:spTree>
    <p:extLst>
      <p:ext uri="{BB962C8B-B14F-4D97-AF65-F5344CB8AC3E}">
        <p14:creationId xmlns:p14="http://schemas.microsoft.com/office/powerpoint/2010/main" val="92299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55</a:t>
            </a:fld>
            <a:endParaRPr lang="en-IN"/>
          </a:p>
        </p:txBody>
      </p:sp>
    </p:spTree>
    <p:extLst>
      <p:ext uri="{BB962C8B-B14F-4D97-AF65-F5344CB8AC3E}">
        <p14:creationId xmlns:p14="http://schemas.microsoft.com/office/powerpoint/2010/main" val="3501795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56</a:t>
            </a:fld>
            <a:endParaRPr lang="en-IN"/>
          </a:p>
        </p:txBody>
      </p:sp>
    </p:spTree>
    <p:extLst>
      <p:ext uri="{BB962C8B-B14F-4D97-AF65-F5344CB8AC3E}">
        <p14:creationId xmlns:p14="http://schemas.microsoft.com/office/powerpoint/2010/main" val="102866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16625" y="9308645"/>
            <a:ext cx="2917597" cy="489307"/>
          </a:xfrm>
          <a:prstGeom prst="rect">
            <a:avLst/>
          </a:prstGeom>
          <a:noFill/>
          <a:ln w="9525">
            <a:noFill/>
            <a:miter lim="800000"/>
            <a:headEnd/>
            <a:tailEnd/>
          </a:ln>
        </p:spPr>
        <p:txBody>
          <a:bodyPr anchor="b"/>
          <a:lstStyle/>
          <a:p>
            <a:pPr algn="r"/>
            <a:fld id="{7C2EA11D-2A6F-48CD-BA9F-1102644BB870}" type="slidenum">
              <a:rPr lang="en-US" sz="1200"/>
              <a:pPr algn="r"/>
              <a:t>4</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024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57</a:t>
            </a:fld>
            <a:endParaRPr lang="en-IN"/>
          </a:p>
        </p:txBody>
      </p:sp>
    </p:spTree>
    <p:extLst>
      <p:ext uri="{BB962C8B-B14F-4D97-AF65-F5344CB8AC3E}">
        <p14:creationId xmlns:p14="http://schemas.microsoft.com/office/powerpoint/2010/main" val="369800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58</a:t>
            </a:fld>
            <a:endParaRPr lang="en-IN"/>
          </a:p>
        </p:txBody>
      </p:sp>
    </p:spTree>
    <p:extLst>
      <p:ext uri="{BB962C8B-B14F-4D97-AF65-F5344CB8AC3E}">
        <p14:creationId xmlns:p14="http://schemas.microsoft.com/office/powerpoint/2010/main" val="2247126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59</a:t>
            </a:fld>
            <a:endParaRPr lang="en-IN"/>
          </a:p>
        </p:txBody>
      </p:sp>
    </p:spTree>
    <p:extLst>
      <p:ext uri="{BB962C8B-B14F-4D97-AF65-F5344CB8AC3E}">
        <p14:creationId xmlns:p14="http://schemas.microsoft.com/office/powerpoint/2010/main" val="3698007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60</a:t>
            </a:fld>
            <a:endParaRPr lang="en-IN"/>
          </a:p>
        </p:txBody>
      </p:sp>
    </p:spTree>
    <p:extLst>
      <p:ext uri="{BB962C8B-B14F-4D97-AF65-F5344CB8AC3E}">
        <p14:creationId xmlns:p14="http://schemas.microsoft.com/office/powerpoint/2010/main" val="369800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61</a:t>
            </a:fld>
            <a:endParaRPr lang="en-IN"/>
          </a:p>
        </p:txBody>
      </p:sp>
    </p:spTree>
    <p:extLst>
      <p:ext uri="{BB962C8B-B14F-4D97-AF65-F5344CB8AC3E}">
        <p14:creationId xmlns:p14="http://schemas.microsoft.com/office/powerpoint/2010/main" val="3997004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62</a:t>
            </a:fld>
            <a:endParaRPr lang="en-IN"/>
          </a:p>
        </p:txBody>
      </p:sp>
    </p:spTree>
    <p:extLst>
      <p:ext uri="{BB962C8B-B14F-4D97-AF65-F5344CB8AC3E}">
        <p14:creationId xmlns:p14="http://schemas.microsoft.com/office/powerpoint/2010/main" val="3946212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63</a:t>
            </a:fld>
            <a:endParaRPr lang="en-IN"/>
          </a:p>
        </p:txBody>
      </p:sp>
    </p:spTree>
    <p:extLst>
      <p:ext uri="{BB962C8B-B14F-4D97-AF65-F5344CB8AC3E}">
        <p14:creationId xmlns:p14="http://schemas.microsoft.com/office/powerpoint/2010/main" val="197389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64</a:t>
            </a:fld>
            <a:endParaRPr lang="en-IN"/>
          </a:p>
        </p:txBody>
      </p:sp>
    </p:spTree>
    <p:extLst>
      <p:ext uri="{BB962C8B-B14F-4D97-AF65-F5344CB8AC3E}">
        <p14:creationId xmlns:p14="http://schemas.microsoft.com/office/powerpoint/2010/main" val="410603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65</a:t>
            </a:fld>
            <a:endParaRPr lang="en-IN"/>
          </a:p>
        </p:txBody>
      </p:sp>
    </p:spTree>
    <p:extLst>
      <p:ext uri="{BB962C8B-B14F-4D97-AF65-F5344CB8AC3E}">
        <p14:creationId xmlns:p14="http://schemas.microsoft.com/office/powerpoint/2010/main" val="4203989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68</a:t>
            </a:fld>
            <a:endParaRPr lang="en-IN"/>
          </a:p>
        </p:txBody>
      </p:sp>
    </p:spTree>
    <p:extLst>
      <p:ext uri="{BB962C8B-B14F-4D97-AF65-F5344CB8AC3E}">
        <p14:creationId xmlns:p14="http://schemas.microsoft.com/office/powerpoint/2010/main" val="387854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a:t>
            </a:fld>
            <a:endParaRPr lang="en-IN"/>
          </a:p>
        </p:txBody>
      </p:sp>
    </p:spTree>
    <p:extLst>
      <p:ext uri="{BB962C8B-B14F-4D97-AF65-F5344CB8AC3E}">
        <p14:creationId xmlns:p14="http://schemas.microsoft.com/office/powerpoint/2010/main" val="1490430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69</a:t>
            </a:fld>
            <a:endParaRPr lang="en-IN"/>
          </a:p>
        </p:txBody>
      </p:sp>
    </p:spTree>
    <p:extLst>
      <p:ext uri="{BB962C8B-B14F-4D97-AF65-F5344CB8AC3E}">
        <p14:creationId xmlns:p14="http://schemas.microsoft.com/office/powerpoint/2010/main" val="1511908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70</a:t>
            </a:fld>
            <a:endParaRPr lang="en-IN"/>
          </a:p>
        </p:txBody>
      </p:sp>
    </p:spTree>
    <p:extLst>
      <p:ext uri="{BB962C8B-B14F-4D97-AF65-F5344CB8AC3E}">
        <p14:creationId xmlns:p14="http://schemas.microsoft.com/office/powerpoint/2010/main" val="97743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71</a:t>
            </a:fld>
            <a:endParaRPr lang="en-IN"/>
          </a:p>
        </p:txBody>
      </p:sp>
    </p:spTree>
    <p:extLst>
      <p:ext uri="{BB962C8B-B14F-4D97-AF65-F5344CB8AC3E}">
        <p14:creationId xmlns:p14="http://schemas.microsoft.com/office/powerpoint/2010/main" val="2860857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72</a:t>
            </a:fld>
            <a:endParaRPr lang="en-IN"/>
          </a:p>
        </p:txBody>
      </p:sp>
    </p:spTree>
    <p:extLst>
      <p:ext uri="{BB962C8B-B14F-4D97-AF65-F5344CB8AC3E}">
        <p14:creationId xmlns:p14="http://schemas.microsoft.com/office/powerpoint/2010/main" val="1912959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78</a:t>
            </a:fld>
            <a:endParaRPr lang="en-IN"/>
          </a:p>
        </p:txBody>
      </p:sp>
    </p:spTree>
    <p:extLst>
      <p:ext uri="{BB962C8B-B14F-4D97-AF65-F5344CB8AC3E}">
        <p14:creationId xmlns:p14="http://schemas.microsoft.com/office/powerpoint/2010/main" val="259205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7</a:t>
            </a:fld>
            <a:endParaRPr lang="en-IN"/>
          </a:p>
        </p:txBody>
      </p:sp>
    </p:spTree>
    <p:extLst>
      <p:ext uri="{BB962C8B-B14F-4D97-AF65-F5344CB8AC3E}">
        <p14:creationId xmlns:p14="http://schemas.microsoft.com/office/powerpoint/2010/main" val="158532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10</a:t>
            </a:fld>
            <a:endParaRPr lang="en-IN"/>
          </a:p>
        </p:txBody>
      </p:sp>
    </p:spTree>
    <p:extLst>
      <p:ext uri="{BB962C8B-B14F-4D97-AF65-F5344CB8AC3E}">
        <p14:creationId xmlns:p14="http://schemas.microsoft.com/office/powerpoint/2010/main" val="125000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17</a:t>
            </a:fld>
            <a:endParaRPr lang="en-IN"/>
          </a:p>
        </p:txBody>
      </p:sp>
    </p:spTree>
    <p:extLst>
      <p:ext uri="{BB962C8B-B14F-4D97-AF65-F5344CB8AC3E}">
        <p14:creationId xmlns:p14="http://schemas.microsoft.com/office/powerpoint/2010/main" val="198076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18</a:t>
            </a:fld>
            <a:endParaRPr lang="en-IN"/>
          </a:p>
        </p:txBody>
      </p:sp>
    </p:spTree>
    <p:extLst>
      <p:ext uri="{BB962C8B-B14F-4D97-AF65-F5344CB8AC3E}">
        <p14:creationId xmlns:p14="http://schemas.microsoft.com/office/powerpoint/2010/main" val="1725937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19</a:t>
            </a:fld>
            <a:endParaRPr lang="en-IN"/>
          </a:p>
        </p:txBody>
      </p:sp>
    </p:spTree>
    <p:extLst>
      <p:ext uri="{BB962C8B-B14F-4D97-AF65-F5344CB8AC3E}">
        <p14:creationId xmlns:p14="http://schemas.microsoft.com/office/powerpoint/2010/main" val="4218679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091E13BF-8AF4-4E8F-8AD4-DACC70A9A013}" type="slidenum">
              <a:rPr lang="en-IN" smtClean="0"/>
              <a:pPr/>
              <a:t>29</a:t>
            </a:fld>
            <a:endParaRPr lang="en-IN"/>
          </a:p>
        </p:txBody>
      </p:sp>
    </p:spTree>
    <p:extLst>
      <p:ext uri="{BB962C8B-B14F-4D97-AF65-F5344CB8AC3E}">
        <p14:creationId xmlns:p14="http://schemas.microsoft.com/office/powerpoint/2010/main" val="263113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0878-AB9D-48A0-A2E0-3527FEA7C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EAB577-97B4-493A-886F-68A652304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992680-AFC6-4A01-80C8-31C8B6D2750D}"/>
              </a:ext>
            </a:extLst>
          </p:cNvPr>
          <p:cNvSpPr>
            <a:spLocks noGrp="1"/>
          </p:cNvSpPr>
          <p:nvPr>
            <p:ph type="dt" sz="half" idx="10"/>
          </p:nvPr>
        </p:nvSpPr>
        <p:spPr/>
        <p:txBody>
          <a:bodyPr/>
          <a:lstStyle/>
          <a:p>
            <a:fld id="{284C30EB-2D2A-4864-A8BA-BD66ED676B97}" type="datetime1">
              <a:rPr lang="en-GB" smtClean="0"/>
              <a:pPr/>
              <a:t>28/11/2022</a:t>
            </a:fld>
            <a:endParaRPr lang="en-GB"/>
          </a:p>
        </p:txBody>
      </p:sp>
      <p:sp>
        <p:nvSpPr>
          <p:cNvPr id="5" name="Footer Placeholder 4">
            <a:extLst>
              <a:ext uri="{FF2B5EF4-FFF2-40B4-BE49-F238E27FC236}">
                <a16:creationId xmlns:a16="http://schemas.microsoft.com/office/drawing/2014/main" id="{F41D6D2F-8A45-42C5-A3ED-BCCFA4A8E4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B54ECC-DACA-4B33-8895-C7E0000A60D2}"/>
              </a:ext>
            </a:extLst>
          </p:cNvPr>
          <p:cNvSpPr>
            <a:spLocks noGrp="1"/>
          </p:cNvSpPr>
          <p:nvPr>
            <p:ph type="sldNum" sz="quarter" idx="12"/>
          </p:nvPr>
        </p:nvSpPr>
        <p:spPr/>
        <p:txBody>
          <a:bodyPr/>
          <a:lstStyle/>
          <a:p>
            <a:fld id="{7213AB1B-9BE0-41D5-AB81-F14F7453D287}" type="slidenum">
              <a:rPr lang="en-GB" smtClean="0"/>
              <a:pPr/>
              <a:t>‹#›</a:t>
            </a:fld>
            <a:endParaRPr lang="en-GB"/>
          </a:p>
        </p:txBody>
      </p:sp>
      <p:sp>
        <p:nvSpPr>
          <p:cNvPr id="7" name="Rectangle 6">
            <a:extLst>
              <a:ext uri="{FF2B5EF4-FFF2-40B4-BE49-F238E27FC236}">
                <a16:creationId xmlns:a16="http://schemas.microsoft.com/office/drawing/2014/main" id="{A55F8C60-FE17-47AF-AB50-399A9B4A3B05}"/>
              </a:ext>
            </a:extLst>
          </p:cNvPr>
          <p:cNvSpPr/>
          <p:nvPr userDrawn="1"/>
        </p:nvSpPr>
        <p:spPr>
          <a:xfrm>
            <a:off x="0" y="6236208"/>
            <a:ext cx="12192000" cy="6012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0B29C394-EF46-35E5-D857-A074D5357DCE}"/>
              </a:ext>
            </a:extLst>
          </p:cNvPr>
          <p:cNvSpPr/>
          <p:nvPr userDrawn="1"/>
        </p:nvSpPr>
        <p:spPr>
          <a:xfrm>
            <a:off x="0" y="6181344"/>
            <a:ext cx="12192000" cy="646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6A72FB2C-7042-61EA-AE6E-C8155E9DCEF9}"/>
              </a:ext>
            </a:extLst>
          </p:cNvPr>
          <p:cNvSpPr txBox="1"/>
          <p:nvPr userDrawn="1"/>
        </p:nvSpPr>
        <p:spPr>
          <a:xfrm>
            <a:off x="7653189" y="6300907"/>
            <a:ext cx="4584531" cy="705579"/>
          </a:xfrm>
          <a:prstGeom prst="rect">
            <a:avLst/>
          </a:prstGeom>
          <a:noFill/>
        </p:spPr>
        <p:txBody>
          <a:bodyPr wrap="square" rtlCol="0">
            <a:spAutoFit/>
          </a:bodyPr>
          <a:lstStyle/>
          <a:p>
            <a:r>
              <a:rPr lang="en-IN" sz="1200" b="1" dirty="0">
                <a:solidFill>
                  <a:schemeClr val="bg1"/>
                </a:solidFill>
                <a:latin typeface="Poppins" panose="00000500000000000000" pitchFamily="50" charset="0"/>
                <a:cs typeface="Poppins" panose="00000500000000000000" pitchFamily="50" charset="0"/>
              </a:rPr>
              <a:t>All India Institute of Medical Sciences, Vijaypur, Jammu</a:t>
            </a:r>
          </a:p>
          <a:p>
            <a:endParaRPr lang="en-IN" altLang="en-US" sz="600" b="1" dirty="0">
              <a:solidFill>
                <a:schemeClr val="bg1"/>
              </a:solidFill>
              <a:latin typeface="Poppins" panose="00000500000000000000" pitchFamily="50" charset="0"/>
              <a:cs typeface="Poppins" panose="00000500000000000000" pitchFamily="50" charset="0"/>
            </a:endParaRPr>
          </a:p>
          <a:p>
            <a:r>
              <a:rPr lang="en-IN" altLang="en-US" sz="1200" b="1" dirty="0">
                <a:solidFill>
                  <a:schemeClr val="bg1"/>
                </a:solidFill>
                <a:latin typeface="Poppins" panose="00000500000000000000" pitchFamily="50" charset="0"/>
                <a:cs typeface="Poppins" panose="00000500000000000000" pitchFamily="50" charset="0"/>
              </a:rPr>
              <a:t>                           </a:t>
            </a:r>
            <a:r>
              <a:rPr lang="hi-IN" altLang="en-US" sz="1200" b="1" dirty="0">
                <a:solidFill>
                  <a:schemeClr val="bg1"/>
                </a:solidFill>
                <a:latin typeface="Poppins" panose="00000500000000000000" pitchFamily="50" charset="0"/>
                <a:cs typeface="Poppins" panose="00000500000000000000" pitchFamily="50" charset="0"/>
              </a:rPr>
              <a:t>आरोग्यं परम भाग्यं स्वस्थं सर्वसाधनम् </a:t>
            </a:r>
            <a:endParaRPr lang="en-US" altLang="en-US" sz="1200" b="1" dirty="0">
              <a:solidFill>
                <a:schemeClr val="bg1"/>
              </a:solidFill>
              <a:latin typeface="Poppins" panose="00000500000000000000" pitchFamily="50" charset="0"/>
              <a:cs typeface="Poppins" panose="00000500000000000000" pitchFamily="50" charset="0"/>
            </a:endParaRPr>
          </a:p>
          <a:p>
            <a:endParaRPr lang="en-IN" sz="1200" b="1" dirty="0">
              <a:solidFill>
                <a:schemeClr val="bg1"/>
              </a:solidFill>
              <a:latin typeface="Poppins" panose="00000500000000000000" pitchFamily="50" charset="0"/>
              <a:cs typeface="Poppins" panose="00000500000000000000" pitchFamily="50" charset="0"/>
            </a:endParaRPr>
          </a:p>
        </p:txBody>
      </p:sp>
      <p:sp>
        <p:nvSpPr>
          <p:cNvPr id="10" name="Footer Placeholder 3">
            <a:extLst>
              <a:ext uri="{FF2B5EF4-FFF2-40B4-BE49-F238E27FC236}">
                <a16:creationId xmlns:a16="http://schemas.microsoft.com/office/drawing/2014/main" id="{B069E440-55CA-EF12-435D-640162A3777E}"/>
              </a:ext>
            </a:extLst>
          </p:cNvPr>
          <p:cNvSpPr txBox="1">
            <a:spLocks/>
          </p:cNvSpPr>
          <p:nvPr userDrawn="1"/>
        </p:nvSpPr>
        <p:spPr>
          <a:xfrm>
            <a:off x="45720" y="646544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Copyright © 2022 | AIIMS JAMMU | Confidential Information</a:t>
            </a:r>
            <a:endParaRPr lang="en-US" dirty="0">
              <a:solidFill>
                <a:schemeClr val="bg1"/>
              </a:solidFill>
            </a:endParaRPr>
          </a:p>
        </p:txBody>
      </p:sp>
      <p:sp>
        <p:nvSpPr>
          <p:cNvPr id="12" name="Slide Number Placeholder 5">
            <a:extLst>
              <a:ext uri="{FF2B5EF4-FFF2-40B4-BE49-F238E27FC236}">
                <a16:creationId xmlns:a16="http://schemas.microsoft.com/office/drawing/2014/main" id="{F872B244-899C-B060-DD79-CCF42455ACC4}"/>
              </a:ext>
            </a:extLst>
          </p:cNvPr>
          <p:cNvSpPr txBox="1">
            <a:spLocks/>
          </p:cNvSpPr>
          <p:nvPr userDrawn="1"/>
        </p:nvSpPr>
        <p:spPr>
          <a:xfrm>
            <a:off x="5257800" y="6356350"/>
            <a:ext cx="914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3AB1B-9BE0-41D5-AB81-F14F7453D287}" type="slidenum">
              <a:rPr lang="en-GB" smtClean="0"/>
              <a:pPr/>
              <a:t>‹#›</a:t>
            </a:fld>
            <a:endParaRPr lang="en-GB" dirty="0"/>
          </a:p>
        </p:txBody>
      </p:sp>
    </p:spTree>
    <p:extLst>
      <p:ext uri="{BB962C8B-B14F-4D97-AF65-F5344CB8AC3E}">
        <p14:creationId xmlns:p14="http://schemas.microsoft.com/office/powerpoint/2010/main" val="62712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BCC9-442F-4DDD-BA36-E776BF68D0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534DC5-3841-4C00-AB0F-2F7649D4D6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6E911E-626D-43FA-8357-A118FC1D79EE}"/>
              </a:ext>
            </a:extLst>
          </p:cNvPr>
          <p:cNvSpPr>
            <a:spLocks noGrp="1"/>
          </p:cNvSpPr>
          <p:nvPr>
            <p:ph type="dt" sz="half" idx="10"/>
          </p:nvPr>
        </p:nvSpPr>
        <p:spPr/>
        <p:txBody>
          <a:bodyPr/>
          <a:lstStyle/>
          <a:p>
            <a:fld id="{37AEA11A-652B-49D6-8703-6C2D74FBE4F0}" type="datetime1">
              <a:rPr lang="en-GB" smtClean="0"/>
              <a:pPr/>
              <a:t>28/11/2022</a:t>
            </a:fld>
            <a:endParaRPr lang="en-GB"/>
          </a:p>
        </p:txBody>
      </p:sp>
      <p:sp>
        <p:nvSpPr>
          <p:cNvPr id="5" name="Footer Placeholder 4">
            <a:extLst>
              <a:ext uri="{FF2B5EF4-FFF2-40B4-BE49-F238E27FC236}">
                <a16:creationId xmlns:a16="http://schemas.microsoft.com/office/drawing/2014/main" id="{14502325-7541-4219-8019-AD81A3FA4D3B}"/>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23967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3268F-0955-4240-AADE-F29BDF40FB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CE8BF-E842-4887-9090-8DAE050898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327C8A-D96B-4989-9B10-9F59726EB162}"/>
              </a:ext>
            </a:extLst>
          </p:cNvPr>
          <p:cNvSpPr>
            <a:spLocks noGrp="1"/>
          </p:cNvSpPr>
          <p:nvPr>
            <p:ph type="dt" sz="half" idx="10"/>
          </p:nvPr>
        </p:nvSpPr>
        <p:spPr/>
        <p:txBody>
          <a:bodyPr/>
          <a:lstStyle/>
          <a:p>
            <a:fld id="{A3A838C5-CE4A-4720-9D0A-56C2EFED63D5}" type="datetime1">
              <a:rPr lang="en-GB" smtClean="0"/>
              <a:pPr/>
              <a:t>28/11/2022</a:t>
            </a:fld>
            <a:endParaRPr lang="en-GB"/>
          </a:p>
        </p:txBody>
      </p:sp>
      <p:sp>
        <p:nvSpPr>
          <p:cNvPr id="5" name="Footer Placeholder 4">
            <a:extLst>
              <a:ext uri="{FF2B5EF4-FFF2-40B4-BE49-F238E27FC236}">
                <a16:creationId xmlns:a16="http://schemas.microsoft.com/office/drawing/2014/main" id="{B1689186-50F9-43C0-A036-EC952FFC928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87901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0686-D825-4DBE-9C2E-AB3825EE408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3BCE92A-A3E6-4645-900A-03EB8098C0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A9F549-A30A-4132-860F-2073A1783A85}"/>
              </a:ext>
            </a:extLst>
          </p:cNvPr>
          <p:cNvSpPr>
            <a:spLocks noGrp="1"/>
          </p:cNvSpPr>
          <p:nvPr>
            <p:ph type="dt" sz="half" idx="10"/>
          </p:nvPr>
        </p:nvSpPr>
        <p:spPr/>
        <p:txBody>
          <a:bodyPr/>
          <a:lstStyle/>
          <a:p>
            <a:fld id="{37882281-E04F-4371-A3D1-39D8C75F779F}" type="datetime1">
              <a:rPr lang="en-GB" smtClean="0"/>
              <a:pPr/>
              <a:t>28/11/2022</a:t>
            </a:fld>
            <a:endParaRPr lang="en-GB"/>
          </a:p>
        </p:txBody>
      </p:sp>
    </p:spTree>
    <p:extLst>
      <p:ext uri="{BB962C8B-B14F-4D97-AF65-F5344CB8AC3E}">
        <p14:creationId xmlns:p14="http://schemas.microsoft.com/office/powerpoint/2010/main" val="52297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E020-84A3-414D-A914-8788011CA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C21628C-EC89-4180-9F2B-797F5B35D6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70FDD2-FAB3-4354-8463-10EB1E522D63}"/>
              </a:ext>
            </a:extLst>
          </p:cNvPr>
          <p:cNvSpPr>
            <a:spLocks noGrp="1"/>
          </p:cNvSpPr>
          <p:nvPr>
            <p:ph type="dt" sz="half" idx="10"/>
          </p:nvPr>
        </p:nvSpPr>
        <p:spPr/>
        <p:txBody>
          <a:bodyPr/>
          <a:lstStyle/>
          <a:p>
            <a:fld id="{CE3423D1-B22F-4A49-82B5-2558FE306AB3}" type="datetime1">
              <a:rPr lang="en-GB" smtClean="0"/>
              <a:pPr/>
              <a:t>28/11/2022</a:t>
            </a:fld>
            <a:endParaRPr lang="en-GB"/>
          </a:p>
        </p:txBody>
      </p:sp>
      <p:sp>
        <p:nvSpPr>
          <p:cNvPr id="5" name="Footer Placeholder 4">
            <a:extLst>
              <a:ext uri="{FF2B5EF4-FFF2-40B4-BE49-F238E27FC236}">
                <a16:creationId xmlns:a16="http://schemas.microsoft.com/office/drawing/2014/main" id="{5863B63D-1E01-42AE-97C3-D8BD5FA17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8C3DA-86ED-4C7A-AC39-51F590B5EC25}"/>
              </a:ext>
            </a:extLst>
          </p:cNvPr>
          <p:cNvSpPr>
            <a:spLocks noGrp="1"/>
          </p:cNvSpPr>
          <p:nvPr>
            <p:ph type="sldNum" sz="quarter" idx="12"/>
          </p:nvPr>
        </p:nvSpPr>
        <p:spPr/>
        <p:txBody>
          <a:bodyPr/>
          <a:lstStyle/>
          <a:p>
            <a:fld id="{7213AB1B-9BE0-41D5-AB81-F14F7453D287}" type="slidenum">
              <a:rPr lang="en-GB" smtClean="0"/>
              <a:pPr/>
              <a:t>‹#›</a:t>
            </a:fld>
            <a:endParaRPr lang="en-GB"/>
          </a:p>
        </p:txBody>
      </p:sp>
      <p:sp>
        <p:nvSpPr>
          <p:cNvPr id="7" name="Rectangle 6">
            <a:extLst>
              <a:ext uri="{FF2B5EF4-FFF2-40B4-BE49-F238E27FC236}">
                <a16:creationId xmlns:a16="http://schemas.microsoft.com/office/drawing/2014/main" id="{FA12F3BE-77AD-51F2-18C6-12715E722E3B}"/>
              </a:ext>
            </a:extLst>
          </p:cNvPr>
          <p:cNvSpPr/>
          <p:nvPr userDrawn="1"/>
        </p:nvSpPr>
        <p:spPr>
          <a:xfrm>
            <a:off x="0" y="6236208"/>
            <a:ext cx="12192000" cy="6012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DE996803-D43C-7623-410A-8E2598B50BE5}"/>
              </a:ext>
            </a:extLst>
          </p:cNvPr>
          <p:cNvSpPr/>
          <p:nvPr userDrawn="1"/>
        </p:nvSpPr>
        <p:spPr>
          <a:xfrm>
            <a:off x="0" y="6181344"/>
            <a:ext cx="12192000" cy="646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D99B17D1-185C-0DFE-C279-8EC596713B76}"/>
              </a:ext>
            </a:extLst>
          </p:cNvPr>
          <p:cNvSpPr txBox="1"/>
          <p:nvPr userDrawn="1"/>
        </p:nvSpPr>
        <p:spPr>
          <a:xfrm>
            <a:off x="7653189" y="6300907"/>
            <a:ext cx="4584531" cy="705579"/>
          </a:xfrm>
          <a:prstGeom prst="rect">
            <a:avLst/>
          </a:prstGeom>
          <a:noFill/>
        </p:spPr>
        <p:txBody>
          <a:bodyPr wrap="square" rtlCol="0">
            <a:spAutoFit/>
          </a:bodyPr>
          <a:lstStyle/>
          <a:p>
            <a:r>
              <a:rPr lang="en-IN" sz="1200" b="1" dirty="0">
                <a:solidFill>
                  <a:schemeClr val="bg1"/>
                </a:solidFill>
                <a:latin typeface="Poppins" panose="00000500000000000000" pitchFamily="50" charset="0"/>
                <a:cs typeface="Poppins" panose="00000500000000000000" pitchFamily="50" charset="0"/>
              </a:rPr>
              <a:t>All India Institute of Medical Sciences, Vijaypur, Jammu</a:t>
            </a:r>
          </a:p>
          <a:p>
            <a:endParaRPr lang="en-IN" altLang="en-US" sz="600" b="1" dirty="0">
              <a:solidFill>
                <a:schemeClr val="bg1"/>
              </a:solidFill>
              <a:latin typeface="Poppins" panose="00000500000000000000" pitchFamily="50" charset="0"/>
              <a:cs typeface="Poppins" panose="00000500000000000000" pitchFamily="50" charset="0"/>
            </a:endParaRPr>
          </a:p>
          <a:p>
            <a:r>
              <a:rPr lang="en-IN" altLang="en-US" sz="1200" b="1" dirty="0">
                <a:solidFill>
                  <a:schemeClr val="bg1"/>
                </a:solidFill>
                <a:latin typeface="Poppins" panose="00000500000000000000" pitchFamily="50" charset="0"/>
                <a:cs typeface="Poppins" panose="00000500000000000000" pitchFamily="50" charset="0"/>
              </a:rPr>
              <a:t>                           </a:t>
            </a:r>
            <a:r>
              <a:rPr lang="hi-IN" altLang="en-US" sz="1200" b="1" dirty="0">
                <a:solidFill>
                  <a:schemeClr val="bg1"/>
                </a:solidFill>
                <a:latin typeface="Poppins" panose="00000500000000000000" pitchFamily="50" charset="0"/>
                <a:cs typeface="Poppins" panose="00000500000000000000" pitchFamily="50" charset="0"/>
              </a:rPr>
              <a:t>आरोग्यं परम भाग्यं स्वस्थं सर्वसाधनम् </a:t>
            </a:r>
            <a:endParaRPr lang="en-US" altLang="en-US" sz="1200" b="1" dirty="0">
              <a:solidFill>
                <a:schemeClr val="bg1"/>
              </a:solidFill>
              <a:latin typeface="Poppins" panose="00000500000000000000" pitchFamily="50" charset="0"/>
              <a:cs typeface="Poppins" panose="00000500000000000000" pitchFamily="50" charset="0"/>
            </a:endParaRPr>
          </a:p>
          <a:p>
            <a:endParaRPr lang="en-IN" sz="1200" b="1" dirty="0">
              <a:solidFill>
                <a:schemeClr val="bg1"/>
              </a:solidFill>
              <a:latin typeface="Poppins" panose="00000500000000000000" pitchFamily="50" charset="0"/>
              <a:cs typeface="Poppins" panose="00000500000000000000" pitchFamily="50" charset="0"/>
            </a:endParaRPr>
          </a:p>
        </p:txBody>
      </p:sp>
      <p:sp>
        <p:nvSpPr>
          <p:cNvPr id="10" name="Footer Placeholder 3">
            <a:extLst>
              <a:ext uri="{FF2B5EF4-FFF2-40B4-BE49-F238E27FC236}">
                <a16:creationId xmlns:a16="http://schemas.microsoft.com/office/drawing/2014/main" id="{041EACCF-A192-E627-1288-200F0EB313A4}"/>
              </a:ext>
            </a:extLst>
          </p:cNvPr>
          <p:cNvSpPr txBox="1">
            <a:spLocks/>
          </p:cNvSpPr>
          <p:nvPr userDrawn="1"/>
        </p:nvSpPr>
        <p:spPr>
          <a:xfrm>
            <a:off x="45720" y="646544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Copyright © 2022 | AIIMS JAMMU | Confidential Information</a:t>
            </a:r>
            <a:endParaRPr lang="en-US" dirty="0">
              <a:solidFill>
                <a:schemeClr val="bg1"/>
              </a:solidFill>
            </a:endParaRPr>
          </a:p>
        </p:txBody>
      </p:sp>
      <p:sp>
        <p:nvSpPr>
          <p:cNvPr id="11" name="Slide Number Placeholder 5">
            <a:extLst>
              <a:ext uri="{FF2B5EF4-FFF2-40B4-BE49-F238E27FC236}">
                <a16:creationId xmlns:a16="http://schemas.microsoft.com/office/drawing/2014/main" id="{11635E1E-B602-4C5B-12BE-1C155021EEBE}"/>
              </a:ext>
            </a:extLst>
          </p:cNvPr>
          <p:cNvSpPr txBox="1">
            <a:spLocks/>
          </p:cNvSpPr>
          <p:nvPr userDrawn="1"/>
        </p:nvSpPr>
        <p:spPr>
          <a:xfrm>
            <a:off x="5257800" y="6356350"/>
            <a:ext cx="914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3AB1B-9BE0-41D5-AB81-F14F7453D287}" type="slidenum">
              <a:rPr lang="en-GB" smtClean="0"/>
              <a:pPr/>
              <a:t>‹#›</a:t>
            </a:fld>
            <a:endParaRPr lang="en-GB" dirty="0"/>
          </a:p>
        </p:txBody>
      </p:sp>
    </p:spTree>
    <p:extLst>
      <p:ext uri="{BB962C8B-B14F-4D97-AF65-F5344CB8AC3E}">
        <p14:creationId xmlns:p14="http://schemas.microsoft.com/office/powerpoint/2010/main" val="288974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0E9F-C441-42D3-9D4E-8A98C5EED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B9ECB7-BF3B-443B-88E5-34C871364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838C20-19A4-4DA9-859F-86F5DEA0F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495BCE-9A76-4E90-8DE5-A69DCA4B4649}"/>
              </a:ext>
            </a:extLst>
          </p:cNvPr>
          <p:cNvSpPr>
            <a:spLocks noGrp="1"/>
          </p:cNvSpPr>
          <p:nvPr>
            <p:ph type="dt" sz="half" idx="10"/>
          </p:nvPr>
        </p:nvSpPr>
        <p:spPr/>
        <p:txBody>
          <a:bodyPr/>
          <a:lstStyle/>
          <a:p>
            <a:fld id="{88FB054A-0F98-4F0C-A17E-9CE25CAFE3E4}" type="datetime1">
              <a:rPr lang="en-GB" smtClean="0"/>
              <a:pPr/>
              <a:t>28/11/2022</a:t>
            </a:fld>
            <a:endParaRPr lang="en-GB"/>
          </a:p>
        </p:txBody>
      </p:sp>
      <p:sp>
        <p:nvSpPr>
          <p:cNvPr id="6" name="Footer Placeholder 5">
            <a:extLst>
              <a:ext uri="{FF2B5EF4-FFF2-40B4-BE49-F238E27FC236}">
                <a16:creationId xmlns:a16="http://schemas.microsoft.com/office/drawing/2014/main" id="{52CB9253-0A85-4F64-B50C-698FEA5A18EF}"/>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8626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A3C3-8EAA-4088-AA5C-CE8F203AC3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A446B5-2887-4739-BF65-65BC47B73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53917-591E-4E80-B5A6-2196239C9B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EEAAAF-C39F-442A-9A16-26F95A17A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F5BBD4-A40D-477D-9600-3B7BBC08C5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2D5714-A27A-4F83-B9C9-66EE89238B8B}"/>
              </a:ext>
            </a:extLst>
          </p:cNvPr>
          <p:cNvSpPr>
            <a:spLocks noGrp="1"/>
          </p:cNvSpPr>
          <p:nvPr>
            <p:ph type="dt" sz="half" idx="10"/>
          </p:nvPr>
        </p:nvSpPr>
        <p:spPr/>
        <p:txBody>
          <a:bodyPr/>
          <a:lstStyle/>
          <a:p>
            <a:fld id="{FF5A3F8B-2801-44B8-BD4B-C397AAE71099}" type="datetime1">
              <a:rPr lang="en-GB" smtClean="0"/>
              <a:pPr/>
              <a:t>28/11/2022</a:t>
            </a:fld>
            <a:endParaRPr lang="en-GB"/>
          </a:p>
        </p:txBody>
      </p:sp>
      <p:sp>
        <p:nvSpPr>
          <p:cNvPr id="8" name="Footer Placeholder 7">
            <a:extLst>
              <a:ext uri="{FF2B5EF4-FFF2-40B4-BE49-F238E27FC236}">
                <a16:creationId xmlns:a16="http://schemas.microsoft.com/office/drawing/2014/main" id="{CE2BBD9C-9578-4644-91E3-217F396FC41A}"/>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1190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7D2C7-627F-4B44-9E44-B6BA623AEF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AD563D-6953-4E60-B8F8-6780BF709309}"/>
              </a:ext>
            </a:extLst>
          </p:cNvPr>
          <p:cNvSpPr>
            <a:spLocks noGrp="1"/>
          </p:cNvSpPr>
          <p:nvPr>
            <p:ph type="dt" sz="half" idx="10"/>
          </p:nvPr>
        </p:nvSpPr>
        <p:spPr/>
        <p:txBody>
          <a:bodyPr/>
          <a:lstStyle/>
          <a:p>
            <a:fld id="{12A697C4-7F5E-4249-B9AA-66343AD797EE}" type="datetime1">
              <a:rPr lang="en-GB" smtClean="0"/>
              <a:pPr/>
              <a:t>28/11/2022</a:t>
            </a:fld>
            <a:endParaRPr lang="en-GB"/>
          </a:p>
        </p:txBody>
      </p:sp>
      <p:sp>
        <p:nvSpPr>
          <p:cNvPr id="4" name="Footer Placeholder 3">
            <a:extLst>
              <a:ext uri="{FF2B5EF4-FFF2-40B4-BE49-F238E27FC236}">
                <a16:creationId xmlns:a16="http://schemas.microsoft.com/office/drawing/2014/main" id="{5AABB031-D9A1-47C9-A154-D7D72AB2C87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77175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2031F1-91A9-4D4E-8F0D-E3D60B67CA65}"/>
              </a:ext>
            </a:extLst>
          </p:cNvPr>
          <p:cNvSpPr>
            <a:spLocks noGrp="1"/>
          </p:cNvSpPr>
          <p:nvPr>
            <p:ph type="dt" sz="half" idx="10"/>
          </p:nvPr>
        </p:nvSpPr>
        <p:spPr/>
        <p:txBody>
          <a:bodyPr/>
          <a:lstStyle/>
          <a:p>
            <a:fld id="{4F0CB6D1-F26E-4C59-88E7-59D9FA23CA5D}" type="datetime1">
              <a:rPr lang="en-GB" smtClean="0"/>
              <a:pPr/>
              <a:t>28/11/2022</a:t>
            </a:fld>
            <a:endParaRPr lang="en-GB"/>
          </a:p>
        </p:txBody>
      </p:sp>
      <p:sp>
        <p:nvSpPr>
          <p:cNvPr id="3" name="Footer Placeholder 2">
            <a:extLst>
              <a:ext uri="{FF2B5EF4-FFF2-40B4-BE49-F238E27FC236}">
                <a16:creationId xmlns:a16="http://schemas.microsoft.com/office/drawing/2014/main" id="{B2A59C4E-F1E1-437E-B28D-EE681599020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7856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16F5-1F7A-4B15-8755-3FE257556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D5C455-4F74-44EE-BA82-0A1D9F1D3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3160E50-81EF-472B-BD7C-9360231AD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4C59B-2E48-4BA7-B3EA-025CEBE227A9}"/>
              </a:ext>
            </a:extLst>
          </p:cNvPr>
          <p:cNvSpPr>
            <a:spLocks noGrp="1"/>
          </p:cNvSpPr>
          <p:nvPr>
            <p:ph type="dt" sz="half" idx="10"/>
          </p:nvPr>
        </p:nvSpPr>
        <p:spPr/>
        <p:txBody>
          <a:bodyPr/>
          <a:lstStyle/>
          <a:p>
            <a:fld id="{E6291488-0EDB-428D-A9AC-2471D976950C}" type="datetime1">
              <a:rPr lang="en-GB" smtClean="0"/>
              <a:pPr/>
              <a:t>28/11/2022</a:t>
            </a:fld>
            <a:endParaRPr lang="en-GB"/>
          </a:p>
        </p:txBody>
      </p:sp>
      <p:sp>
        <p:nvSpPr>
          <p:cNvPr id="6" name="Footer Placeholder 5">
            <a:extLst>
              <a:ext uri="{FF2B5EF4-FFF2-40B4-BE49-F238E27FC236}">
                <a16:creationId xmlns:a16="http://schemas.microsoft.com/office/drawing/2014/main" id="{9B52B13A-7E09-4A00-9A13-99ADA57EE767}"/>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0864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992A-21E4-487C-9785-CB76BAAAB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E0B404-C102-4E56-B79D-A035F94B0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9517D8-AE84-4C4A-BBB5-167341067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AC837-97BD-4622-AC59-2C0C045A9A29}"/>
              </a:ext>
            </a:extLst>
          </p:cNvPr>
          <p:cNvSpPr>
            <a:spLocks noGrp="1"/>
          </p:cNvSpPr>
          <p:nvPr>
            <p:ph type="dt" sz="half" idx="10"/>
          </p:nvPr>
        </p:nvSpPr>
        <p:spPr/>
        <p:txBody>
          <a:bodyPr/>
          <a:lstStyle/>
          <a:p>
            <a:fld id="{D1D8015C-11AF-4FD0-ADBF-F994EECCB2E7}" type="datetime1">
              <a:rPr lang="en-GB" smtClean="0"/>
              <a:pPr/>
              <a:t>28/11/2022</a:t>
            </a:fld>
            <a:endParaRPr lang="en-GB"/>
          </a:p>
        </p:txBody>
      </p:sp>
      <p:sp>
        <p:nvSpPr>
          <p:cNvPr id="6" name="Footer Placeholder 5">
            <a:extLst>
              <a:ext uri="{FF2B5EF4-FFF2-40B4-BE49-F238E27FC236}">
                <a16:creationId xmlns:a16="http://schemas.microsoft.com/office/drawing/2014/main" id="{33B264C7-F485-4FBF-82C3-1EEE0E01936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4582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4D365F-7E91-45E3-8B5D-D783F9000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BA7C0D-05E7-4FEE-B5E1-9B95EA2D136A}"/>
              </a:ext>
            </a:extLst>
          </p:cNvPr>
          <p:cNvSpPr>
            <a:spLocks noGrp="1"/>
          </p:cNvSpPr>
          <p:nvPr>
            <p:ph type="body" idx="1"/>
          </p:nvPr>
        </p:nvSpPr>
        <p:spPr>
          <a:xfrm>
            <a:off x="838200" y="189706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CD19F5-EF78-4B97-AA9C-BC67D9530E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87038-FB12-40F8-9774-951F40097B42}" type="datetime1">
              <a:rPr lang="en-GB" smtClean="0"/>
              <a:pPr/>
              <a:t>28/11/2022</a:t>
            </a:fld>
            <a:endParaRPr lang="en-GB"/>
          </a:p>
        </p:txBody>
      </p:sp>
      <p:sp>
        <p:nvSpPr>
          <p:cNvPr id="5" name="Footer Placeholder 4">
            <a:extLst>
              <a:ext uri="{FF2B5EF4-FFF2-40B4-BE49-F238E27FC236}">
                <a16:creationId xmlns:a16="http://schemas.microsoft.com/office/drawing/2014/main" id="{C873386E-66AF-4794-909E-24953AE866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EAA192-896F-451D-A6E1-2012FB7D8A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3AB1B-9BE0-41D5-AB81-F14F7453D287}" type="slidenum">
              <a:rPr lang="en-GB" smtClean="0"/>
              <a:pPr/>
              <a:t>‹#›</a:t>
            </a:fld>
            <a:endParaRPr lang="en-GB"/>
          </a:p>
        </p:txBody>
      </p:sp>
      <p:sp>
        <p:nvSpPr>
          <p:cNvPr id="7" name="Rectangle 6">
            <a:extLst>
              <a:ext uri="{FF2B5EF4-FFF2-40B4-BE49-F238E27FC236}">
                <a16:creationId xmlns:a16="http://schemas.microsoft.com/office/drawing/2014/main" id="{7D6189B8-5AF0-0E45-D786-6910E1A555E4}"/>
              </a:ext>
            </a:extLst>
          </p:cNvPr>
          <p:cNvSpPr/>
          <p:nvPr userDrawn="1"/>
        </p:nvSpPr>
        <p:spPr>
          <a:xfrm>
            <a:off x="0" y="6248400"/>
            <a:ext cx="12192000" cy="6012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97048739-F9F2-2F48-988C-CFDA1724D18E}"/>
              </a:ext>
            </a:extLst>
          </p:cNvPr>
          <p:cNvSpPr/>
          <p:nvPr userDrawn="1"/>
        </p:nvSpPr>
        <p:spPr>
          <a:xfrm>
            <a:off x="0" y="6183701"/>
            <a:ext cx="12192000" cy="646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F9D5C3CD-8D59-6200-1481-62469191584F}"/>
              </a:ext>
            </a:extLst>
          </p:cNvPr>
          <p:cNvSpPr txBox="1"/>
          <p:nvPr userDrawn="1"/>
        </p:nvSpPr>
        <p:spPr>
          <a:xfrm>
            <a:off x="7653189" y="6300907"/>
            <a:ext cx="4584531" cy="705579"/>
          </a:xfrm>
          <a:prstGeom prst="rect">
            <a:avLst/>
          </a:prstGeom>
          <a:noFill/>
        </p:spPr>
        <p:txBody>
          <a:bodyPr wrap="square" rtlCol="0">
            <a:spAutoFit/>
          </a:bodyPr>
          <a:lstStyle/>
          <a:p>
            <a:r>
              <a:rPr lang="en-IN" sz="1200" b="1" dirty="0">
                <a:solidFill>
                  <a:schemeClr val="bg1"/>
                </a:solidFill>
                <a:latin typeface="Poppins" panose="00000500000000000000" pitchFamily="50" charset="0"/>
                <a:cs typeface="Poppins" panose="00000500000000000000" pitchFamily="50" charset="0"/>
              </a:rPr>
              <a:t>All India Institute of Medical Sciences, Vijaypur, Jammu</a:t>
            </a:r>
          </a:p>
          <a:p>
            <a:endParaRPr lang="en-IN" altLang="en-US" sz="600" b="1" dirty="0">
              <a:solidFill>
                <a:schemeClr val="bg1"/>
              </a:solidFill>
              <a:latin typeface="Poppins" panose="00000500000000000000" pitchFamily="50" charset="0"/>
              <a:cs typeface="Poppins" panose="00000500000000000000" pitchFamily="50" charset="0"/>
            </a:endParaRPr>
          </a:p>
          <a:p>
            <a:r>
              <a:rPr lang="en-IN" altLang="en-US" sz="1200" b="1" dirty="0">
                <a:solidFill>
                  <a:schemeClr val="bg1"/>
                </a:solidFill>
                <a:latin typeface="Poppins" panose="00000500000000000000" pitchFamily="50" charset="0"/>
                <a:cs typeface="Poppins" panose="00000500000000000000" pitchFamily="50" charset="0"/>
              </a:rPr>
              <a:t>                           </a:t>
            </a:r>
            <a:r>
              <a:rPr lang="hi-IN" altLang="en-US" sz="1200" b="1" dirty="0">
                <a:solidFill>
                  <a:schemeClr val="bg1"/>
                </a:solidFill>
                <a:latin typeface="Poppins" panose="00000500000000000000" pitchFamily="50" charset="0"/>
                <a:cs typeface="Poppins" panose="00000500000000000000" pitchFamily="50" charset="0"/>
              </a:rPr>
              <a:t>आरोग्यं परम भाग्यं स्वस्थं सर्वसाधनम् </a:t>
            </a:r>
            <a:endParaRPr lang="en-US" altLang="en-US" sz="1200" b="1" dirty="0">
              <a:solidFill>
                <a:schemeClr val="bg1"/>
              </a:solidFill>
              <a:latin typeface="Poppins" panose="00000500000000000000" pitchFamily="50" charset="0"/>
              <a:cs typeface="Poppins" panose="00000500000000000000" pitchFamily="50" charset="0"/>
            </a:endParaRPr>
          </a:p>
          <a:p>
            <a:endParaRPr lang="en-IN" sz="1200" b="1" dirty="0">
              <a:solidFill>
                <a:schemeClr val="bg1"/>
              </a:solidFill>
              <a:latin typeface="Poppins" panose="00000500000000000000" pitchFamily="50" charset="0"/>
              <a:cs typeface="Poppins" panose="00000500000000000000" pitchFamily="50" charset="0"/>
            </a:endParaRPr>
          </a:p>
        </p:txBody>
      </p:sp>
      <p:sp>
        <p:nvSpPr>
          <p:cNvPr id="10" name="Footer Placeholder 3">
            <a:extLst>
              <a:ext uri="{FF2B5EF4-FFF2-40B4-BE49-F238E27FC236}">
                <a16:creationId xmlns:a16="http://schemas.microsoft.com/office/drawing/2014/main" id="{EDD92D92-ED25-3798-53F3-AFF46AD2B482}"/>
              </a:ext>
            </a:extLst>
          </p:cNvPr>
          <p:cNvSpPr txBox="1">
            <a:spLocks/>
          </p:cNvSpPr>
          <p:nvPr userDrawn="1"/>
        </p:nvSpPr>
        <p:spPr>
          <a:xfrm>
            <a:off x="45720" y="646544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Copyright © 2022 | AIIMS JAMMU | Confidential Information</a:t>
            </a:r>
            <a:endParaRPr lang="en-US" dirty="0">
              <a:solidFill>
                <a:schemeClr val="bg1"/>
              </a:solidFill>
            </a:endParaRPr>
          </a:p>
        </p:txBody>
      </p:sp>
      <p:sp>
        <p:nvSpPr>
          <p:cNvPr id="11" name="Slide Number Placeholder 5">
            <a:extLst>
              <a:ext uri="{FF2B5EF4-FFF2-40B4-BE49-F238E27FC236}">
                <a16:creationId xmlns:a16="http://schemas.microsoft.com/office/drawing/2014/main" id="{5978C506-F618-8EA0-BD19-5DA8AF5BD2E6}"/>
              </a:ext>
            </a:extLst>
          </p:cNvPr>
          <p:cNvSpPr txBox="1">
            <a:spLocks/>
          </p:cNvSpPr>
          <p:nvPr userDrawn="1"/>
        </p:nvSpPr>
        <p:spPr>
          <a:xfrm>
            <a:off x="5257800" y="6356350"/>
            <a:ext cx="914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3AB1B-9BE0-41D5-AB81-F14F7453D287}" type="slidenum">
              <a:rPr lang="en-GB" smtClean="0">
                <a:solidFill>
                  <a:schemeClr val="bg1"/>
                </a:solidFill>
              </a:rPr>
              <a:pPr/>
              <a:t>‹#›</a:t>
            </a:fld>
            <a:endParaRPr lang="en-GB" dirty="0">
              <a:solidFill>
                <a:schemeClr val="bg1"/>
              </a:solidFill>
            </a:endParaRPr>
          </a:p>
        </p:txBody>
      </p:sp>
    </p:spTree>
    <p:extLst>
      <p:ext uri="{BB962C8B-B14F-4D97-AF65-F5344CB8AC3E}">
        <p14:creationId xmlns:p14="http://schemas.microsoft.com/office/powerpoint/2010/main" val="3571802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13AB1B-9BE0-41D5-AB81-F14F7453D287}" type="slidenum">
              <a:rPr lang="en-GB" smtClean="0"/>
              <a:pPr/>
              <a:t>1</a:t>
            </a:fld>
            <a:endParaRPr lang="en-GB" dirty="0"/>
          </a:p>
        </p:txBody>
      </p:sp>
      <p:sp>
        <p:nvSpPr>
          <p:cNvPr id="4" name="Rectangle 3"/>
          <p:cNvSpPr/>
          <p:nvPr/>
        </p:nvSpPr>
        <p:spPr>
          <a:xfrm>
            <a:off x="2638839" y="1582905"/>
            <a:ext cx="7620000" cy="1323439"/>
          </a:xfrm>
          <a:prstGeom prst="rect">
            <a:avLst/>
          </a:prstGeom>
        </p:spPr>
        <p:txBody>
          <a:bodyPr wrap="square">
            <a:spAutoFit/>
          </a:bodyPr>
          <a:lstStyle/>
          <a:p>
            <a:pPr algn="ctr"/>
            <a:endParaRPr lang="en-IN" sz="4000" b="1" dirty="0">
              <a:solidFill>
                <a:srgbClr val="FF0000"/>
              </a:solidFill>
              <a:latin typeface="Bell MT" pitchFamily="18" charset="0"/>
            </a:endParaRPr>
          </a:p>
          <a:p>
            <a:pPr algn="ctr"/>
            <a:endParaRPr lang="en-IN" sz="4000" b="1" dirty="0">
              <a:solidFill>
                <a:srgbClr val="FF0000"/>
              </a:solidFill>
              <a:latin typeface="Bell MT" pitchFamily="18" charset="0"/>
            </a:endParaRPr>
          </a:p>
        </p:txBody>
      </p:sp>
      <p:sp>
        <p:nvSpPr>
          <p:cNvPr id="6" name="Rectangle 5"/>
          <p:cNvSpPr/>
          <p:nvPr/>
        </p:nvSpPr>
        <p:spPr>
          <a:xfrm>
            <a:off x="304801" y="3657600"/>
            <a:ext cx="11658306" cy="523220"/>
          </a:xfrm>
          <a:prstGeom prst="rect">
            <a:avLst/>
          </a:prstGeom>
        </p:spPr>
        <p:txBody>
          <a:bodyPr wrap="square">
            <a:spAutoFit/>
          </a:bodyPr>
          <a:lstStyle/>
          <a:p>
            <a:pPr algn="ctr"/>
            <a:r>
              <a:rPr lang="en-US" sz="2800" b="1" dirty="0">
                <a:solidFill>
                  <a:srgbClr val="C00000"/>
                </a:solidFill>
                <a:latin typeface="Tahoma "/>
                <a:cs typeface="Tahoma" pitchFamily="34" charset="0"/>
              </a:rPr>
              <a:t>All India Institute of Medical Sciences, Vijaypur, Jammu</a:t>
            </a:r>
            <a:endParaRPr lang="en-IN" sz="2800" dirty="0"/>
          </a:p>
        </p:txBody>
      </p:sp>
      <p:sp>
        <p:nvSpPr>
          <p:cNvPr id="9" name="Rectangle 8"/>
          <p:cNvSpPr/>
          <p:nvPr/>
        </p:nvSpPr>
        <p:spPr>
          <a:xfrm>
            <a:off x="1447800" y="4237378"/>
            <a:ext cx="8534400" cy="461665"/>
          </a:xfrm>
          <a:prstGeom prst="rect">
            <a:avLst/>
          </a:prstGeom>
        </p:spPr>
        <p:txBody>
          <a:bodyPr wrap="square">
            <a:spAutoFit/>
          </a:bodyPr>
          <a:lstStyle/>
          <a:p>
            <a:pPr algn="ctr"/>
            <a:r>
              <a:rPr lang="en-US" sz="2400" b="1" dirty="0">
                <a:solidFill>
                  <a:srgbClr val="00B0F0"/>
                </a:solidFill>
                <a:latin typeface="Tahoma "/>
                <a:cs typeface="Tahoma" pitchFamily="34" charset="0"/>
              </a:rPr>
              <a:t>Welcomes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50" y="-130146"/>
            <a:ext cx="11811000" cy="3710647"/>
          </a:xfrm>
          <a:prstGeom prst="rect">
            <a:avLst/>
          </a:prstGeom>
          <a:ln>
            <a:noFill/>
          </a:ln>
          <a:effectLst>
            <a:softEdge rad="112500"/>
          </a:effectLst>
        </p:spPr>
      </p:pic>
      <p:sp>
        <p:nvSpPr>
          <p:cNvPr id="5" name="TextBox 4">
            <a:extLst>
              <a:ext uri="{FF2B5EF4-FFF2-40B4-BE49-F238E27FC236}">
                <a16:creationId xmlns:a16="http://schemas.microsoft.com/office/drawing/2014/main" id="{48776477-9249-3990-2524-B5E0A1A48ADF}"/>
              </a:ext>
            </a:extLst>
          </p:cNvPr>
          <p:cNvSpPr txBox="1"/>
          <p:nvPr/>
        </p:nvSpPr>
        <p:spPr>
          <a:xfrm>
            <a:off x="609600" y="4563651"/>
            <a:ext cx="10210799" cy="1384995"/>
          </a:xfrm>
          <a:prstGeom prst="rect">
            <a:avLst/>
          </a:prstGeom>
          <a:noFill/>
        </p:spPr>
        <p:txBody>
          <a:bodyPr wrap="square" lIns="91440" tIns="45720" rIns="91440" bIns="45720" rtlCol="0" anchor="t">
            <a:spAutoFit/>
          </a:bodyPr>
          <a:lstStyle/>
          <a:p>
            <a:pPr algn="ctr"/>
            <a:endParaRPr lang="en-US" sz="2800" b="1" dirty="0">
              <a:solidFill>
                <a:srgbClr val="00B0F0"/>
              </a:solidFill>
              <a:latin typeface="Tahoma "/>
              <a:cs typeface="Tahoma" pitchFamily="34" charset="0"/>
            </a:endParaRPr>
          </a:p>
          <a:p>
            <a:pPr algn="ctr"/>
            <a:r>
              <a:rPr lang="en-US" sz="2800" b="1" dirty="0">
                <a:solidFill>
                  <a:srgbClr val="00B050"/>
                </a:solidFill>
                <a:latin typeface="Tahoma "/>
                <a:cs typeface="Tahoma" pitchFamily="34" charset="0"/>
              </a:rPr>
              <a:t>Berry Foundation Trust</a:t>
            </a:r>
            <a:endParaRPr lang="en-US" sz="2800" b="1" dirty="0">
              <a:solidFill>
                <a:srgbClr val="00B050"/>
              </a:solidFill>
              <a:latin typeface="Tahoma" panose="020B0604030504040204" pitchFamily="34" charset="0"/>
            </a:endParaRPr>
          </a:p>
          <a:p>
            <a:pPr algn="ctr"/>
            <a:r>
              <a:rPr lang="en-US" sz="2800" b="1" dirty="0">
                <a:solidFill>
                  <a:srgbClr val="00B050"/>
                </a:solidFill>
                <a:latin typeface="Tahoma "/>
                <a:cs typeface="Tahoma" pitchFamily="34" charset="0"/>
              </a:rPr>
              <a:t> </a:t>
            </a:r>
            <a:endParaRPr lang="en-IN" sz="2800" dirty="0">
              <a:solidFill>
                <a:srgbClr val="00B050"/>
              </a:solidFill>
            </a:endParaRPr>
          </a:p>
        </p:txBody>
      </p:sp>
    </p:spTree>
    <p:extLst>
      <p:ext uri="{BB962C8B-B14F-4D97-AF65-F5344CB8AC3E}">
        <p14:creationId xmlns:p14="http://schemas.microsoft.com/office/powerpoint/2010/main" val="3301170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E32620-A4C8-69BA-1A9B-36BA4EB6AE48}"/>
              </a:ext>
            </a:extLst>
          </p:cNvPr>
          <p:cNvGraphicFramePr>
            <a:graphicFrameLocks noGrp="1"/>
          </p:cNvGraphicFramePr>
          <p:nvPr>
            <p:extLst>
              <p:ext uri="{D42A27DB-BD31-4B8C-83A1-F6EECF244321}">
                <p14:modId xmlns:p14="http://schemas.microsoft.com/office/powerpoint/2010/main" val="2170057522"/>
              </p:ext>
            </p:extLst>
          </p:nvPr>
        </p:nvGraphicFramePr>
        <p:xfrm>
          <a:off x="1752600" y="914400"/>
          <a:ext cx="8305800" cy="3617919"/>
        </p:xfrm>
        <a:graphic>
          <a:graphicData uri="http://schemas.openxmlformats.org/drawingml/2006/table">
            <a:tbl>
              <a:tblPr>
                <a:tableStyleId>{9DCAF9ED-07DC-4A11-8D7F-57B35C25682E}</a:tableStyleId>
              </a:tblPr>
              <a:tblGrid>
                <a:gridCol w="3962400">
                  <a:extLst>
                    <a:ext uri="{9D8B030D-6E8A-4147-A177-3AD203B41FA5}">
                      <a16:colId xmlns:a16="http://schemas.microsoft.com/office/drawing/2014/main" val="228004222"/>
                    </a:ext>
                  </a:extLst>
                </a:gridCol>
                <a:gridCol w="4343400">
                  <a:extLst>
                    <a:ext uri="{9D8B030D-6E8A-4147-A177-3AD203B41FA5}">
                      <a16:colId xmlns:a16="http://schemas.microsoft.com/office/drawing/2014/main" val="1203431145"/>
                    </a:ext>
                  </a:extLst>
                </a:gridCol>
              </a:tblGrid>
              <a:tr h="931652">
                <a:tc>
                  <a:txBody>
                    <a:bodyPr/>
                    <a:lstStyle/>
                    <a:p>
                      <a:pPr algn="ctr"/>
                      <a:r>
                        <a:rPr lang="en-US" sz="3200" b="1" dirty="0">
                          <a:solidFill>
                            <a:srgbClr val="C00000"/>
                          </a:solidFill>
                          <a:effectLst>
                            <a:outerShdw blurRad="38100" dist="38100" dir="2700000" algn="tl">
                              <a:srgbClr val="000000">
                                <a:alpha val="43137"/>
                              </a:srgbClr>
                            </a:outerShdw>
                          </a:effectLst>
                        </a:rPr>
                        <a:t>BUILDING NAME</a:t>
                      </a:r>
                      <a:endParaRPr lang="en-IN" sz="32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57200" marR="205740" indent="-68580" algn="ctr">
                        <a:spcBef>
                          <a:spcPts val="360"/>
                        </a:spcBef>
                        <a:spcAft>
                          <a:spcPts val="0"/>
                        </a:spcAft>
                      </a:pPr>
                      <a:r>
                        <a:rPr lang="en-US" sz="3200" b="1" dirty="0">
                          <a:solidFill>
                            <a:srgbClr val="C00000"/>
                          </a:solidFill>
                          <a:effectLst>
                            <a:outerShdw blurRad="38100" dist="38100" dir="2700000" algn="tl">
                              <a:srgbClr val="000000">
                                <a:alpha val="43137"/>
                              </a:srgbClr>
                            </a:outerShdw>
                          </a:effectLst>
                        </a:rPr>
                        <a:t>TOTAL </a:t>
                      </a:r>
                      <a:r>
                        <a:rPr lang="en-US" sz="3200" b="1" spc="-50" dirty="0">
                          <a:solidFill>
                            <a:srgbClr val="C00000"/>
                          </a:solidFill>
                          <a:effectLst>
                            <a:outerShdw blurRad="38100" dist="38100" dir="2700000" algn="tl">
                              <a:srgbClr val="000000">
                                <a:alpha val="43137"/>
                              </a:srgbClr>
                            </a:outerShdw>
                          </a:effectLst>
                        </a:rPr>
                        <a:t>STOREY</a:t>
                      </a:r>
                      <a:endParaRPr lang="en-IN" sz="32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35560122"/>
                  </a:ext>
                </a:extLst>
              </a:tr>
              <a:tr h="366623">
                <a:tc>
                  <a:txBody>
                    <a:bodyPr/>
                    <a:lstStyle/>
                    <a:p>
                      <a:pPr algn="ctr"/>
                      <a:r>
                        <a:rPr lang="en-US" sz="2400" b="1" spc="-10" dirty="0">
                          <a:solidFill>
                            <a:srgbClr val="002060"/>
                          </a:solidFill>
                          <a:effectLst/>
                        </a:rPr>
                        <a:t>AYUSH BUILDING</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499110" algn="ctr"/>
                      <a:r>
                        <a:rPr lang="en-US" sz="2400" b="1" dirty="0">
                          <a:solidFill>
                            <a:srgbClr val="002060"/>
                          </a:solidFill>
                          <a:effectLst/>
                        </a:rPr>
                        <a:t> G+1</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22071790"/>
                  </a:ext>
                </a:extLst>
              </a:tr>
              <a:tr h="362310">
                <a:tc>
                  <a:txBody>
                    <a:bodyPr/>
                    <a:lstStyle/>
                    <a:p>
                      <a:pPr algn="ctr"/>
                      <a:r>
                        <a:rPr lang="en-US" sz="2400" b="1" dirty="0">
                          <a:solidFill>
                            <a:srgbClr val="002060"/>
                          </a:solidFill>
                          <a:effectLst/>
                        </a:rPr>
                        <a:t>NIGHT SHELTER</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499110" algn="ctr"/>
                      <a:r>
                        <a:rPr lang="en-US" sz="2400" b="1" dirty="0">
                          <a:solidFill>
                            <a:srgbClr val="002060"/>
                          </a:solidFill>
                          <a:effectLst/>
                        </a:rPr>
                        <a:t> G+3</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42306281"/>
                  </a:ext>
                </a:extLst>
              </a:tr>
              <a:tr h="366623">
                <a:tc>
                  <a:txBody>
                    <a:bodyPr/>
                    <a:lstStyle/>
                    <a:p>
                      <a:pPr algn="ctr"/>
                      <a:r>
                        <a:rPr lang="en-US" sz="2400" b="1" spc="-50" dirty="0">
                          <a:solidFill>
                            <a:srgbClr val="002060"/>
                          </a:solidFill>
                          <a:effectLst/>
                        </a:rPr>
                        <a:t>AUDITORIUM BUILDING</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499110" algn="ctr"/>
                      <a:r>
                        <a:rPr lang="en-US" sz="2400" b="1" dirty="0">
                          <a:solidFill>
                            <a:srgbClr val="002060"/>
                          </a:solidFill>
                          <a:effectLst/>
                        </a:rPr>
                        <a:t>  G+1</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1545268"/>
                  </a:ext>
                </a:extLst>
              </a:tr>
              <a:tr h="483942">
                <a:tc>
                  <a:txBody>
                    <a:bodyPr/>
                    <a:lstStyle/>
                    <a:p>
                      <a:pPr algn="ctr"/>
                      <a:r>
                        <a:rPr lang="en-US" sz="2400" b="1" spc="-50" dirty="0">
                          <a:solidFill>
                            <a:srgbClr val="002060"/>
                          </a:solidFill>
                          <a:effectLst/>
                        </a:rPr>
                        <a:t>RESIDENTIAL BUILDINGS</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499110" algn="ctr"/>
                      <a:r>
                        <a:rPr lang="en-US" sz="2400" b="1" dirty="0">
                          <a:solidFill>
                            <a:srgbClr val="002060"/>
                          </a:solidFill>
                          <a:effectLst/>
                        </a:rPr>
                        <a:t>  G+9</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01444783"/>
                  </a:ext>
                </a:extLst>
              </a:tr>
              <a:tr h="366623">
                <a:tc>
                  <a:txBody>
                    <a:bodyPr/>
                    <a:lstStyle/>
                    <a:p>
                      <a:pPr algn="ctr"/>
                      <a:r>
                        <a:rPr lang="en-US" sz="2400" b="1" spc="-50" dirty="0">
                          <a:solidFill>
                            <a:srgbClr val="002060"/>
                          </a:solidFill>
                          <a:effectLst/>
                        </a:rPr>
                        <a:t>HOSTEL BUILDINGS</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441960" algn="ctr"/>
                      <a:r>
                        <a:rPr lang="en-US" sz="2400" b="1" dirty="0">
                          <a:solidFill>
                            <a:srgbClr val="002060"/>
                          </a:solidFill>
                          <a:effectLst/>
                        </a:rPr>
                        <a:t>      G+6/7</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78557842"/>
                  </a:ext>
                </a:extLst>
              </a:tr>
              <a:tr h="314864">
                <a:tc>
                  <a:txBody>
                    <a:bodyPr/>
                    <a:lstStyle/>
                    <a:p>
                      <a:pPr algn="ctr"/>
                      <a:r>
                        <a:rPr lang="en-US" sz="2400" b="1" spc="-50" dirty="0">
                          <a:solidFill>
                            <a:srgbClr val="002060"/>
                          </a:solidFill>
                          <a:effectLst/>
                        </a:rPr>
                        <a:t>ACADEMIC BUILDING</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441960" algn="ctr"/>
                      <a:r>
                        <a:rPr lang="en-US" sz="2400" b="1" dirty="0">
                          <a:solidFill>
                            <a:srgbClr val="002060"/>
                          </a:solidFill>
                          <a:effectLst/>
                        </a:rPr>
                        <a:t>      G+3/6</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69264171"/>
                  </a:ext>
                </a:extLst>
              </a:tr>
              <a:tr h="370936">
                <a:tc>
                  <a:txBody>
                    <a:bodyPr/>
                    <a:lstStyle/>
                    <a:p>
                      <a:pPr algn="ctr"/>
                      <a:r>
                        <a:rPr lang="en-US" sz="2400" b="1" spc="-20" dirty="0">
                          <a:solidFill>
                            <a:srgbClr val="002060"/>
                          </a:solidFill>
                          <a:effectLst/>
                        </a:rPr>
                        <a:t>HOSPITAL BUILDING</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54330" algn="ctr"/>
                      <a:r>
                        <a:rPr lang="en-US" sz="2400" b="1" dirty="0">
                          <a:solidFill>
                            <a:srgbClr val="002060"/>
                          </a:solidFill>
                          <a:effectLst/>
                        </a:rPr>
                        <a:t>B+G+3/6</a:t>
                      </a:r>
                      <a:endParaRPr lang="en-IN"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72419557"/>
                  </a:ext>
                </a:extLst>
              </a:tr>
            </a:tbl>
          </a:graphicData>
        </a:graphic>
      </p:graphicFrame>
    </p:spTree>
    <p:extLst>
      <p:ext uri="{BB962C8B-B14F-4D97-AF65-F5344CB8AC3E}">
        <p14:creationId xmlns:p14="http://schemas.microsoft.com/office/powerpoint/2010/main" val="212590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a:extLst>
              <a:ext uri="{FF2B5EF4-FFF2-40B4-BE49-F238E27FC236}">
                <a16:creationId xmlns:a16="http://schemas.microsoft.com/office/drawing/2014/main" id="{0F35AD1D-2C45-292B-BDC0-44C644792AD2}"/>
              </a:ext>
            </a:extLst>
          </p:cNvPr>
          <p:cNvPicPr>
            <a:picLocks noChangeAspect="1"/>
          </p:cNvPicPr>
          <p:nvPr/>
        </p:nvPicPr>
        <p:blipFill>
          <a:blip r:embed="rId2"/>
          <a:stretch>
            <a:fillRect/>
          </a:stretch>
        </p:blipFill>
        <p:spPr>
          <a:xfrm>
            <a:off x="0" y="0"/>
            <a:ext cx="12192000" cy="6096000"/>
          </a:xfrm>
          <a:prstGeom prst="rect">
            <a:avLst/>
          </a:prstGeom>
        </p:spPr>
      </p:pic>
    </p:spTree>
    <p:extLst>
      <p:ext uri="{BB962C8B-B14F-4D97-AF65-F5344CB8AC3E}">
        <p14:creationId xmlns:p14="http://schemas.microsoft.com/office/powerpoint/2010/main" val="120237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E67429-624A-5789-B695-884EA70A1376}"/>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12</a:t>
            </a:fld>
            <a:endParaRPr lang="en-GB"/>
          </a:p>
        </p:txBody>
      </p:sp>
      <p:sp>
        <p:nvSpPr>
          <p:cNvPr id="4" name="TextBox 3">
            <a:extLst>
              <a:ext uri="{FF2B5EF4-FFF2-40B4-BE49-F238E27FC236}">
                <a16:creationId xmlns:a16="http://schemas.microsoft.com/office/drawing/2014/main" id="{A98474C1-E1EF-2CD3-6382-BCFF39314E4F}"/>
              </a:ext>
            </a:extLst>
          </p:cNvPr>
          <p:cNvSpPr txBox="1"/>
          <p:nvPr/>
        </p:nvSpPr>
        <p:spPr>
          <a:xfrm>
            <a:off x="304800" y="457200"/>
            <a:ext cx="10134600" cy="5763116"/>
          </a:xfrm>
          <a:prstGeom prst="rect">
            <a:avLst/>
          </a:prstGeom>
          <a:noFill/>
        </p:spPr>
        <p:txBody>
          <a:bodyPr wrap="square">
            <a:spAutoFit/>
          </a:bodyPr>
          <a:lstStyle/>
          <a:p>
            <a:pPr marL="342900" lvl="0" indent="-342900" fontAlgn="base">
              <a:buClr>
                <a:srgbClr val="000000"/>
              </a:buClr>
              <a:buSzPts val="1350"/>
              <a:buFont typeface="Arial" panose="020B0604020202020204" pitchFamily="34" charset="0"/>
              <a:buChar char="•"/>
              <a:tabLst>
                <a:tab pos="91440" algn="dec"/>
              </a:tabLst>
            </a:pPr>
            <a:endParaRPr lang="en-US" b="1" dirty="0">
              <a:latin typeface="Bell MT" panose="02020503060305020303" pitchFamily="18" charset="0"/>
              <a:cs typeface="Arial" panose="020B0604020202020204" pitchFamily="34" charset="0"/>
            </a:endParaRPr>
          </a:p>
          <a:p>
            <a:pPr marL="342900" lvl="0" indent="-342900" fontAlgn="base">
              <a:buClr>
                <a:srgbClr val="000000"/>
              </a:buClr>
              <a:buSzPts val="1350"/>
              <a:buFont typeface="Wingdings" panose="05000000000000000000" pitchFamily="2" charset="2"/>
              <a:buChar char="q"/>
              <a:tabLst>
                <a:tab pos="91440" algn="dec"/>
              </a:tabLst>
            </a:pPr>
            <a:r>
              <a:rPr lang="en-US" b="1" u="none" strike="noStrike" spc="0" dirty="0">
                <a:effectLst/>
                <a:latin typeface="Bell MT" panose="02020503060305020303" pitchFamily="18" charset="0"/>
                <a:cs typeface="Poppins" panose="00000500000000000000" pitchFamily="50" charset="0"/>
              </a:rPr>
              <a:t>All buildings designed for </a:t>
            </a:r>
            <a:r>
              <a:rPr lang="en-US" b="1" u="none" strike="noStrike" spc="0" dirty="0">
                <a:solidFill>
                  <a:srgbClr val="FF0000"/>
                </a:solidFill>
                <a:effectLst/>
                <a:latin typeface="Bell MT" panose="02020503060305020303" pitchFamily="18" charset="0"/>
                <a:cs typeface="Poppins" panose="00000500000000000000" pitchFamily="50" charset="0"/>
              </a:rPr>
              <a:t>Earthquake Zone V</a:t>
            </a:r>
          </a:p>
          <a:p>
            <a:pPr marL="342900" lvl="0" indent="-342900" fontAlgn="base">
              <a:buClr>
                <a:srgbClr val="000000"/>
              </a:buClr>
              <a:buSzPts val="1350"/>
              <a:buFont typeface="Wingdings" panose="05000000000000000000" pitchFamily="2" charset="2"/>
              <a:buChar char="q"/>
              <a:tabLst>
                <a:tab pos="91440" algn="dec"/>
              </a:tabLst>
            </a:pPr>
            <a:endParaRPr lang="en-US" b="1" u="none" strike="noStrike" spc="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u="none" strike="noStrike" spc="0" dirty="0">
                <a:effectLst/>
                <a:latin typeface="Bell MT" panose="02020503060305020303" pitchFamily="18" charset="0"/>
                <a:cs typeface="Poppins" panose="00000500000000000000" pitchFamily="50" charset="0"/>
              </a:rPr>
              <a:t>Total Parking provided: </a:t>
            </a:r>
            <a:r>
              <a:rPr lang="en-US" b="1" u="none" strike="noStrike" spc="0" dirty="0">
                <a:solidFill>
                  <a:srgbClr val="FF0000"/>
                </a:solidFill>
                <a:effectLst/>
                <a:latin typeface="Bell MT" panose="02020503060305020303" pitchFamily="18" charset="0"/>
                <a:cs typeface="Poppins" panose="00000500000000000000" pitchFamily="50" charset="0"/>
              </a:rPr>
              <a:t>3300</a:t>
            </a:r>
            <a:r>
              <a:rPr lang="en-US" b="1" u="none" strike="noStrike" spc="0" dirty="0">
                <a:effectLst/>
                <a:latin typeface="Bell MT" panose="02020503060305020303" pitchFamily="18" charset="0"/>
                <a:cs typeface="Poppins" panose="00000500000000000000" pitchFamily="50" charset="0"/>
              </a:rPr>
              <a:t> (Open Car space)</a:t>
            </a:r>
          </a:p>
          <a:p>
            <a:pPr marL="342900" indent="-342900" fontAlgn="base">
              <a:buClr>
                <a:srgbClr val="000000"/>
              </a:buClr>
              <a:buSzPts val="1350"/>
              <a:buFont typeface="Wingdings" panose="05000000000000000000" pitchFamily="2" charset="2"/>
              <a:buChar char="q"/>
              <a:tabLst>
                <a:tab pos="91440" algn="dec"/>
              </a:tabLst>
            </a:pPr>
            <a:endParaRPr lang="en-US" b="1" u="none" strike="noStrike" spc="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spc="-30" dirty="0">
                <a:solidFill>
                  <a:srgbClr val="FF0000"/>
                </a:solidFill>
                <a:effectLst/>
                <a:latin typeface="Bell MT" panose="02020503060305020303" pitchFamily="18" charset="0"/>
                <a:cs typeface="Poppins" panose="00000500000000000000" pitchFamily="50" charset="0"/>
              </a:rPr>
              <a:t>Connecting corridor </a:t>
            </a:r>
            <a:r>
              <a:rPr lang="en-US" b="1" spc="-30" dirty="0">
                <a:effectLst/>
                <a:latin typeface="Bell MT" panose="02020503060305020303" pitchFamily="18" charset="0"/>
                <a:cs typeface="Poppins" panose="00000500000000000000" pitchFamily="50" charset="0"/>
              </a:rPr>
              <a:t>from Medical College to </a:t>
            </a:r>
            <a:r>
              <a:rPr lang="en-US" b="1" dirty="0">
                <a:effectLst/>
                <a:latin typeface="Bell MT" panose="02020503060305020303" pitchFamily="18" charset="0"/>
                <a:cs typeface="Poppins" panose="00000500000000000000" pitchFamily="50" charset="0"/>
              </a:rPr>
              <a:t>Hospital.</a:t>
            </a:r>
          </a:p>
          <a:p>
            <a:pPr marL="342900" indent="-342900" fontAlgn="base">
              <a:buClr>
                <a:srgbClr val="000000"/>
              </a:buClr>
              <a:buSzPts val="1350"/>
              <a:buFont typeface="Wingdings" panose="05000000000000000000" pitchFamily="2" charset="2"/>
              <a:buChar char="q"/>
              <a:tabLst>
                <a:tab pos="91440" algn="dec"/>
              </a:tabLst>
            </a:pPr>
            <a:endParaRPr lang="en-US" b="1"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u="none" strike="noStrike" spc="10" dirty="0">
                <a:solidFill>
                  <a:srgbClr val="FF0000"/>
                </a:solidFill>
                <a:effectLst/>
                <a:latin typeface="Bell MT" panose="02020503060305020303" pitchFamily="18" charset="0"/>
                <a:cs typeface="Poppins" panose="00000500000000000000" pitchFamily="50" charset="0"/>
              </a:rPr>
              <a:t>Barrier Free Environment</a:t>
            </a:r>
            <a:r>
              <a:rPr lang="en-US" b="1" u="none" strike="noStrike" spc="10" dirty="0">
                <a:effectLst/>
                <a:latin typeface="Bell MT" panose="02020503060305020303" pitchFamily="18" charset="0"/>
                <a:cs typeface="Poppins" panose="00000500000000000000" pitchFamily="50" charset="0"/>
              </a:rPr>
              <a:t>.</a:t>
            </a:r>
          </a:p>
          <a:p>
            <a:pPr marL="342900" indent="-342900" fontAlgn="base">
              <a:buClr>
                <a:srgbClr val="000000"/>
              </a:buClr>
              <a:buSzPts val="1350"/>
              <a:buFont typeface="Wingdings" panose="05000000000000000000" pitchFamily="2" charset="2"/>
              <a:buChar char="q"/>
              <a:tabLst>
                <a:tab pos="91440" algn="dec"/>
              </a:tabLst>
            </a:pPr>
            <a:endParaRPr lang="en-US" b="1" u="none" strike="noStrike" spc="1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spc="-10" dirty="0">
                <a:effectLst/>
                <a:latin typeface="Bell MT" panose="02020503060305020303" pitchFamily="18" charset="0"/>
                <a:cs typeface="Poppins" panose="00000500000000000000" pitchFamily="50" charset="0"/>
              </a:rPr>
              <a:t>Construction of </a:t>
            </a:r>
            <a:r>
              <a:rPr lang="en-US" b="1" spc="-10" dirty="0">
                <a:solidFill>
                  <a:srgbClr val="FF0000"/>
                </a:solidFill>
                <a:effectLst/>
                <a:latin typeface="Bell MT" panose="02020503060305020303" pitchFamily="18" charset="0"/>
                <a:cs typeface="Poppins" panose="00000500000000000000" pitchFamily="50" charset="0"/>
              </a:rPr>
              <a:t>2 Helipads</a:t>
            </a:r>
          </a:p>
          <a:p>
            <a:pPr marL="342900" indent="-342900" fontAlgn="base">
              <a:buClr>
                <a:srgbClr val="000000"/>
              </a:buClr>
              <a:buSzPts val="1350"/>
              <a:buFont typeface="Wingdings" panose="05000000000000000000" pitchFamily="2" charset="2"/>
              <a:buChar char="q"/>
              <a:tabLst>
                <a:tab pos="91440" algn="dec"/>
              </a:tabLst>
            </a:pPr>
            <a:endParaRPr lang="en-US" b="1" spc="-1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spc="-20" dirty="0">
                <a:solidFill>
                  <a:srgbClr val="FF0000"/>
                </a:solidFill>
                <a:effectLst/>
                <a:latin typeface="Bell MT" panose="02020503060305020303" pitchFamily="18" charset="0"/>
                <a:cs typeface="Poppins" panose="00000500000000000000" pitchFamily="50" charset="0"/>
              </a:rPr>
              <a:t>Rainwater Harvesting </a:t>
            </a:r>
          </a:p>
          <a:p>
            <a:pPr marL="342900" indent="-342900" fontAlgn="base">
              <a:buClr>
                <a:srgbClr val="000000"/>
              </a:buClr>
              <a:buSzPts val="1350"/>
              <a:buFont typeface="Wingdings" panose="05000000000000000000" pitchFamily="2" charset="2"/>
              <a:buChar char="q"/>
              <a:tabLst>
                <a:tab pos="91440" algn="dec"/>
              </a:tabLst>
            </a:pPr>
            <a:endParaRPr lang="en-US" b="1" spc="-2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u="none" strike="noStrike" spc="0" dirty="0">
                <a:effectLst/>
                <a:latin typeface="Bell MT" panose="02020503060305020303" pitchFamily="18" charset="0"/>
                <a:cs typeface="Poppins" panose="00000500000000000000" pitchFamily="50" charset="0"/>
              </a:rPr>
              <a:t>1.075 MLD </a:t>
            </a:r>
            <a:r>
              <a:rPr lang="en-US" b="1" u="none" strike="noStrike" spc="0" dirty="0">
                <a:solidFill>
                  <a:srgbClr val="FF0000"/>
                </a:solidFill>
                <a:effectLst/>
                <a:latin typeface="Bell MT" panose="02020503060305020303" pitchFamily="18" charset="0"/>
                <a:cs typeface="Poppins" panose="00000500000000000000" pitchFamily="50" charset="0"/>
              </a:rPr>
              <a:t>STP</a:t>
            </a:r>
          </a:p>
          <a:p>
            <a:pPr marL="342900" indent="-342900" fontAlgn="base">
              <a:buClr>
                <a:srgbClr val="000000"/>
              </a:buClr>
              <a:buSzPts val="1350"/>
              <a:buFont typeface="Wingdings" panose="05000000000000000000" pitchFamily="2" charset="2"/>
              <a:buChar char="q"/>
              <a:tabLst>
                <a:tab pos="91440" algn="dec"/>
              </a:tabLst>
            </a:pPr>
            <a:endParaRPr lang="en-US" b="1" u="none" strike="noStrike" spc="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spc="-10" dirty="0">
                <a:effectLst/>
                <a:latin typeface="Bell MT" panose="02020503060305020303" pitchFamily="18" charset="0"/>
                <a:cs typeface="Poppins" panose="00000500000000000000" pitchFamily="50" charset="0"/>
              </a:rPr>
              <a:t>Use of </a:t>
            </a:r>
            <a:r>
              <a:rPr lang="en-US" b="1" spc="-10" dirty="0">
                <a:solidFill>
                  <a:srgbClr val="FF0000"/>
                </a:solidFill>
                <a:effectLst/>
                <a:latin typeface="Bell MT" panose="02020503060305020303" pitchFamily="18" charset="0"/>
                <a:cs typeface="Poppins" panose="00000500000000000000" pitchFamily="50" charset="0"/>
              </a:rPr>
              <a:t>recycled water </a:t>
            </a:r>
            <a:r>
              <a:rPr lang="en-US" b="1" spc="-10" dirty="0">
                <a:effectLst/>
                <a:latin typeface="Bell MT" panose="02020503060305020303" pitchFamily="18" charset="0"/>
                <a:cs typeface="Poppins" panose="00000500000000000000" pitchFamily="50" charset="0"/>
              </a:rPr>
              <a:t>for flushing and gardening</a:t>
            </a:r>
          </a:p>
          <a:p>
            <a:pPr marL="285750" indent="-285750" fontAlgn="base">
              <a:buClr>
                <a:srgbClr val="000000"/>
              </a:buClr>
              <a:buSzPts val="1350"/>
              <a:buFont typeface="Wingdings" panose="05000000000000000000" pitchFamily="2" charset="2"/>
              <a:buChar char="q"/>
              <a:tabLst>
                <a:tab pos="91440" algn="dec"/>
              </a:tabLst>
            </a:pPr>
            <a:endParaRPr lang="en-IN" b="1" dirty="0">
              <a:effectLst/>
              <a:latin typeface="Bell MT" panose="02020503060305020303" pitchFamily="18" charset="0"/>
              <a:ea typeface="Calibri" panose="020F0502020204030204" pitchFamily="34"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spc="-10" dirty="0">
                <a:effectLst/>
                <a:latin typeface="Bell MT" panose="02020503060305020303" pitchFamily="18" charset="0"/>
                <a:cs typeface="Poppins" panose="00000500000000000000" pitchFamily="50" charset="0"/>
              </a:rPr>
              <a:t>Campus to be designed for </a:t>
            </a:r>
            <a:r>
              <a:rPr lang="en-US" b="1" spc="-10" dirty="0">
                <a:solidFill>
                  <a:srgbClr val="FF0000"/>
                </a:solidFill>
                <a:effectLst/>
                <a:latin typeface="Bell MT" panose="02020503060305020303" pitchFamily="18" charset="0"/>
                <a:cs typeface="Poppins" panose="00000500000000000000" pitchFamily="50" charset="0"/>
              </a:rPr>
              <a:t>Four Star GRIHA</a:t>
            </a:r>
          </a:p>
          <a:p>
            <a:pPr marL="342900" indent="-342900" fontAlgn="base">
              <a:buClr>
                <a:srgbClr val="000000"/>
              </a:buClr>
              <a:buSzPts val="1350"/>
              <a:buFont typeface="Wingdings" panose="05000000000000000000" pitchFamily="2" charset="2"/>
              <a:buChar char="q"/>
              <a:tabLst>
                <a:tab pos="91440" algn="dec"/>
              </a:tabLst>
            </a:pPr>
            <a:endParaRPr lang="en-US" b="1" spc="-10" dirty="0">
              <a:effectLst/>
              <a:latin typeface="Bell MT" panose="02020503060305020303" pitchFamily="18" charset="0"/>
              <a:cs typeface="Poppins" panose="00000500000000000000" pitchFamily="50" charset="0"/>
            </a:endParaRPr>
          </a:p>
          <a:p>
            <a:pPr marL="342900" indent="-342900" fontAlgn="base">
              <a:buClr>
                <a:srgbClr val="000000"/>
              </a:buClr>
              <a:buSzPts val="1350"/>
              <a:buFont typeface="Wingdings" panose="05000000000000000000" pitchFamily="2" charset="2"/>
              <a:buChar char="q"/>
              <a:tabLst>
                <a:tab pos="91440" algn="dec"/>
              </a:tabLst>
            </a:pPr>
            <a:r>
              <a:rPr lang="en-US" b="1" u="none" strike="noStrike" spc="-30" dirty="0">
                <a:effectLst/>
                <a:latin typeface="Bell MT" panose="02020503060305020303" pitchFamily="18" charset="0"/>
                <a:cs typeface="Poppins" panose="00000500000000000000" pitchFamily="50" charset="0"/>
              </a:rPr>
              <a:t>425 Laborer trained under </a:t>
            </a:r>
            <a:r>
              <a:rPr lang="en-US" b="1" u="none" strike="noStrike" spc="-30" dirty="0">
                <a:solidFill>
                  <a:srgbClr val="FF0000"/>
                </a:solidFill>
                <a:effectLst/>
                <a:latin typeface="Bell MT" panose="02020503060305020303" pitchFamily="18" charset="0"/>
                <a:cs typeface="Poppins" panose="00000500000000000000" pitchFamily="50" charset="0"/>
              </a:rPr>
              <a:t>National Skills </a:t>
            </a:r>
            <a:r>
              <a:rPr lang="en-US" b="1" u="none" strike="noStrike" spc="-10" dirty="0">
                <a:solidFill>
                  <a:srgbClr val="FF0000"/>
                </a:solidFill>
                <a:effectLst/>
                <a:latin typeface="Bell MT" panose="02020503060305020303" pitchFamily="18" charset="0"/>
                <a:cs typeface="Poppins" panose="00000500000000000000" pitchFamily="50" charset="0"/>
              </a:rPr>
              <a:t>Development Mission (</a:t>
            </a:r>
            <a:r>
              <a:rPr lang="en-US" b="1" u="none" strike="noStrike" spc="-10" dirty="0">
                <a:effectLst/>
                <a:latin typeface="Bell MT" panose="02020503060305020303" pitchFamily="18" charset="0"/>
                <a:cs typeface="Poppins" panose="00000500000000000000" pitchFamily="50" charset="0"/>
              </a:rPr>
              <a:t>Target:600)</a:t>
            </a:r>
            <a:endParaRPr lang="en-IN" b="1" u="none" strike="noStrike" spc="-30" dirty="0">
              <a:effectLst/>
              <a:latin typeface="Bell MT" panose="02020503060305020303" pitchFamily="18" charset="0"/>
              <a:ea typeface="Calibri" panose="020F0502020204030204" pitchFamily="34" charset="0"/>
              <a:cs typeface="Poppins" panose="00000500000000000000" pitchFamily="50" charset="0"/>
            </a:endParaRPr>
          </a:p>
        </p:txBody>
      </p:sp>
      <p:sp>
        <p:nvSpPr>
          <p:cNvPr id="5" name="TextBox 4">
            <a:extLst>
              <a:ext uri="{FF2B5EF4-FFF2-40B4-BE49-F238E27FC236}">
                <a16:creationId xmlns:a16="http://schemas.microsoft.com/office/drawing/2014/main" id="{20A2DCDC-A290-8DC2-7BE2-8B9A804C11AC}"/>
              </a:ext>
            </a:extLst>
          </p:cNvPr>
          <p:cNvSpPr txBox="1"/>
          <p:nvPr/>
        </p:nvSpPr>
        <p:spPr>
          <a:xfrm>
            <a:off x="533400" y="268352"/>
            <a:ext cx="6120440" cy="369332"/>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600" b="1" u="none">
                <a:solidFill>
                  <a:srgbClr val="C00000"/>
                </a:solidFill>
                <a:latin typeface="Poppins" panose="00000500000000000000" pitchFamily="50" charset="0"/>
                <a:ea typeface="Tahoma" panose="020B0604030504040204" pitchFamily="34" charset="0"/>
                <a:cs typeface="Poppins" panose="00000500000000000000" pitchFamily="50" charset="0"/>
              </a:defRPr>
            </a:lvl1pPr>
          </a:lstStyle>
          <a:p>
            <a:r>
              <a:rPr lang="en-US" sz="3200" dirty="0"/>
              <a:t>SALIENT FEATURES </a:t>
            </a:r>
          </a:p>
        </p:txBody>
      </p:sp>
    </p:spTree>
    <p:extLst>
      <p:ext uri="{BB962C8B-B14F-4D97-AF65-F5344CB8AC3E}">
        <p14:creationId xmlns:p14="http://schemas.microsoft.com/office/powerpoint/2010/main" val="176689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10515600" cy="1325563"/>
          </a:xfrm>
        </p:spPr>
        <p:txBody>
          <a:bodyPr>
            <a:normAutofit/>
          </a:bodyPr>
          <a:lstStyle/>
          <a:p>
            <a:r>
              <a:rPr lang="en-IN" sz="3200" b="1" dirty="0">
                <a:solidFill>
                  <a:srgbClr val="C00000"/>
                </a:solidFill>
                <a:latin typeface="Poppins"/>
              </a:rPr>
              <a:t>Latest Technologies at AIIMS Jammu </a:t>
            </a:r>
          </a:p>
        </p:txBody>
      </p:sp>
      <p:sp>
        <p:nvSpPr>
          <p:cNvPr id="3" name="Content Placeholder 2"/>
          <p:cNvSpPr>
            <a:spLocks noGrp="1"/>
          </p:cNvSpPr>
          <p:nvPr>
            <p:ph idx="1"/>
          </p:nvPr>
        </p:nvSpPr>
        <p:spPr>
          <a:xfrm>
            <a:off x="914400" y="1143000"/>
            <a:ext cx="10896600" cy="4648200"/>
          </a:xfrm>
        </p:spPr>
        <p:txBody>
          <a:bodyPr>
            <a:normAutofit fontScale="92500" lnSpcReduction="20000"/>
          </a:bodyPr>
          <a:lstStyle/>
          <a:p>
            <a:pPr>
              <a:buClr>
                <a:srgbClr val="002060"/>
              </a:buClr>
              <a:buFont typeface="Wingdings" panose="05000000000000000000" pitchFamily="2" charset="2"/>
              <a:buChar char="q"/>
            </a:pPr>
            <a:r>
              <a:rPr lang="en-IN" i="0" dirty="0">
                <a:solidFill>
                  <a:srgbClr val="202124"/>
                </a:solidFill>
                <a:effectLst/>
              </a:rPr>
              <a:t>Glass </a:t>
            </a:r>
            <a:r>
              <a:rPr lang="en-IN" i="0" dirty="0" err="1">
                <a:solidFill>
                  <a:srgbClr val="202124"/>
                </a:solidFill>
                <a:effectLst/>
              </a:rPr>
              <a:t>fiber</a:t>
            </a:r>
            <a:r>
              <a:rPr lang="en-IN" i="0" dirty="0">
                <a:solidFill>
                  <a:srgbClr val="202124"/>
                </a:solidFill>
                <a:effectLst/>
              </a:rPr>
              <a:t>-reinforced concrete (</a:t>
            </a:r>
            <a:r>
              <a:rPr lang="en-US" dirty="0">
                <a:cs typeface="Times New Roman" pitchFamily="18" charset="0"/>
              </a:rPr>
              <a:t>GRC) Cladding System.</a:t>
            </a:r>
          </a:p>
          <a:p>
            <a:pPr>
              <a:buClr>
                <a:srgbClr val="002060"/>
              </a:buClr>
              <a:buFont typeface="Wingdings" panose="05000000000000000000" pitchFamily="2" charset="2"/>
              <a:buChar char="q"/>
            </a:pPr>
            <a:r>
              <a:rPr lang="en-US" dirty="0">
                <a:cs typeface="Times New Roman" pitchFamily="18" charset="0"/>
              </a:rPr>
              <a:t>Double Glass unit (DGU) façade.</a:t>
            </a:r>
          </a:p>
          <a:p>
            <a:pPr>
              <a:buClr>
                <a:srgbClr val="002060"/>
              </a:buClr>
              <a:buFont typeface="Wingdings" panose="05000000000000000000" pitchFamily="2" charset="2"/>
              <a:buChar char="q"/>
            </a:pPr>
            <a:r>
              <a:rPr lang="en-US" dirty="0">
                <a:cs typeface="Times New Roman" pitchFamily="18" charset="0"/>
              </a:rPr>
              <a:t>Plastic Road.</a:t>
            </a:r>
          </a:p>
          <a:p>
            <a:pPr>
              <a:buClr>
                <a:srgbClr val="002060"/>
              </a:buClr>
              <a:buFont typeface="Wingdings" panose="05000000000000000000" pitchFamily="2" charset="2"/>
              <a:buChar char="q"/>
            </a:pPr>
            <a:r>
              <a:rPr lang="en-US" dirty="0">
                <a:cs typeface="Times New Roman" pitchFamily="18" charset="0"/>
              </a:rPr>
              <a:t>Occupancy sensors.</a:t>
            </a:r>
            <a:endParaRPr lang="en-GB" dirty="0">
              <a:cs typeface="Times New Roman" pitchFamily="18" charset="0"/>
            </a:endParaRPr>
          </a:p>
          <a:p>
            <a:pPr>
              <a:buClr>
                <a:srgbClr val="002060"/>
              </a:buClr>
              <a:buFont typeface="Wingdings" panose="05000000000000000000" pitchFamily="2" charset="2"/>
              <a:buChar char="q"/>
            </a:pPr>
            <a:r>
              <a:rPr lang="en-US" dirty="0">
                <a:cs typeface="Times New Roman" pitchFamily="18" charset="0"/>
              </a:rPr>
              <a:t>Rooftop Solar PV Panels.</a:t>
            </a:r>
          </a:p>
          <a:p>
            <a:pPr>
              <a:buClr>
                <a:srgbClr val="002060"/>
              </a:buClr>
              <a:buFont typeface="Wingdings" panose="05000000000000000000" pitchFamily="2" charset="2"/>
              <a:buChar char="q"/>
            </a:pPr>
            <a:r>
              <a:rPr lang="en-US" dirty="0">
                <a:cs typeface="Times New Roman" pitchFamily="18" charset="0"/>
              </a:rPr>
              <a:t>Solar Poles.</a:t>
            </a:r>
            <a:endParaRPr lang="en-GB" dirty="0">
              <a:cs typeface="Times New Roman" pitchFamily="18" charset="0"/>
            </a:endParaRPr>
          </a:p>
          <a:p>
            <a:pPr>
              <a:buClr>
                <a:srgbClr val="002060"/>
              </a:buClr>
              <a:buFont typeface="Wingdings" panose="05000000000000000000" pitchFamily="2" charset="2"/>
              <a:buChar char="q"/>
            </a:pPr>
            <a:r>
              <a:rPr lang="en-US" dirty="0">
                <a:cs typeface="Times New Roman" pitchFamily="18" charset="0"/>
              </a:rPr>
              <a:t>Inverter type compressor and electronically communicated (EC) fan based precision air conditioning.</a:t>
            </a:r>
            <a:endParaRPr lang="en-GB" dirty="0">
              <a:cs typeface="Times New Roman" pitchFamily="18" charset="0"/>
            </a:endParaRPr>
          </a:p>
          <a:p>
            <a:pPr>
              <a:buClr>
                <a:srgbClr val="002060"/>
              </a:buClr>
              <a:buFont typeface="Wingdings" panose="05000000000000000000" pitchFamily="2" charset="2"/>
              <a:buChar char="q"/>
            </a:pPr>
            <a:r>
              <a:rPr lang="en-US" dirty="0">
                <a:cs typeface="Times New Roman" pitchFamily="18" charset="0"/>
              </a:rPr>
              <a:t>Power over Ethernet (</a:t>
            </a:r>
            <a:r>
              <a:rPr lang="en-US" dirty="0" err="1">
                <a:cs typeface="Times New Roman" pitchFamily="18" charset="0"/>
              </a:rPr>
              <a:t>PoE</a:t>
            </a:r>
            <a:r>
              <a:rPr lang="en-US" dirty="0">
                <a:cs typeface="Times New Roman" pitchFamily="18" charset="0"/>
              </a:rPr>
              <a:t>) Technology.</a:t>
            </a:r>
          </a:p>
          <a:p>
            <a:pPr>
              <a:buClr>
                <a:srgbClr val="002060"/>
              </a:buClr>
              <a:buFont typeface="Wingdings" panose="05000000000000000000" pitchFamily="2" charset="2"/>
              <a:buChar char="q"/>
            </a:pPr>
            <a:r>
              <a:rPr lang="en-US" dirty="0">
                <a:cs typeface="Times New Roman" pitchFamily="18" charset="0"/>
              </a:rPr>
              <a:t>Fire Curtains.</a:t>
            </a:r>
          </a:p>
          <a:p>
            <a:pPr>
              <a:buClr>
                <a:srgbClr val="002060"/>
              </a:buClr>
              <a:buFont typeface="Wingdings" panose="05000000000000000000" pitchFamily="2" charset="2"/>
              <a:buChar char="q"/>
            </a:pPr>
            <a:r>
              <a:rPr lang="en-US" dirty="0">
                <a:cs typeface="Times New Roman" pitchFamily="18" charset="0"/>
              </a:rPr>
              <a:t>Ceiling Fans with BLDC Motor.</a:t>
            </a:r>
          </a:p>
          <a:p>
            <a:endParaRPr lang="en-IN" dirty="0"/>
          </a:p>
        </p:txBody>
      </p:sp>
    </p:spTree>
    <p:extLst>
      <p:ext uri="{BB962C8B-B14F-4D97-AF65-F5344CB8AC3E}">
        <p14:creationId xmlns:p14="http://schemas.microsoft.com/office/powerpoint/2010/main" val="4137373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7011E6-3481-5E28-75F3-91BD8ADBB154}"/>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14</a:t>
            </a:fld>
            <a:endParaRPr lang="en-GB"/>
          </a:p>
        </p:txBody>
      </p:sp>
      <p:sp>
        <p:nvSpPr>
          <p:cNvPr id="4" name="TextBox 3">
            <a:extLst>
              <a:ext uri="{FF2B5EF4-FFF2-40B4-BE49-F238E27FC236}">
                <a16:creationId xmlns:a16="http://schemas.microsoft.com/office/drawing/2014/main" id="{2F50DBC1-92B5-0FE8-2150-EFB79F8624AA}"/>
              </a:ext>
            </a:extLst>
          </p:cNvPr>
          <p:cNvSpPr txBox="1"/>
          <p:nvPr/>
        </p:nvSpPr>
        <p:spPr>
          <a:xfrm>
            <a:off x="571500" y="969425"/>
            <a:ext cx="10515600" cy="5539978"/>
          </a:xfrm>
          <a:prstGeom prst="rect">
            <a:avLst/>
          </a:prstGeom>
          <a:noFill/>
        </p:spPr>
        <p:txBody>
          <a:bodyPr wrap="square">
            <a:spAutoFit/>
          </a:bodyPr>
          <a:lstStyle/>
          <a:p>
            <a:pPr>
              <a:lnSpc>
                <a:spcPct val="150000"/>
              </a:lnSpc>
            </a:pPr>
            <a:r>
              <a:rPr lang="en-US" sz="2200" b="1" u="sng" spc="-50" dirty="0">
                <a:solidFill>
                  <a:srgbClr val="C00000"/>
                </a:solidFill>
                <a:latin typeface="Bell MT" panose="02020503060305020303" pitchFamily="18" charset="0"/>
              </a:rPr>
              <a:t>MAJOR EQUIPMENTS </a:t>
            </a:r>
          </a:p>
          <a:p>
            <a:pPr marL="342900" indent="-342900">
              <a:lnSpc>
                <a:spcPct val="150000"/>
              </a:lnSpc>
              <a:buFont typeface="Wingdings" panose="05000000000000000000" pitchFamily="2" charset="2"/>
              <a:buChar char="q"/>
            </a:pPr>
            <a:r>
              <a:rPr lang="en-US" sz="2200" b="1" spc="-50" dirty="0">
                <a:solidFill>
                  <a:srgbClr val="002060"/>
                </a:solidFill>
                <a:latin typeface="Bell MT" panose="02020503060305020303" pitchFamily="18" charset="0"/>
              </a:rPr>
              <a:t>LINAC</a:t>
            </a:r>
          </a:p>
          <a:p>
            <a:pPr marL="342900" indent="-342900">
              <a:lnSpc>
                <a:spcPct val="150000"/>
              </a:lnSpc>
              <a:buFont typeface="Wingdings" panose="05000000000000000000" pitchFamily="2" charset="2"/>
              <a:buChar char="q"/>
            </a:pPr>
            <a:r>
              <a:rPr lang="en-US" sz="2200" b="1" spc="-50" dirty="0">
                <a:solidFill>
                  <a:srgbClr val="002060"/>
                </a:solidFill>
                <a:effectLst/>
                <a:latin typeface="Bell MT" panose="02020503060305020303" pitchFamily="18" charset="0"/>
              </a:rPr>
              <a:t>PET Scan </a:t>
            </a:r>
          </a:p>
          <a:p>
            <a:pPr marL="342900" indent="-342900">
              <a:lnSpc>
                <a:spcPct val="150000"/>
              </a:lnSpc>
              <a:buFont typeface="Wingdings" panose="05000000000000000000" pitchFamily="2" charset="2"/>
              <a:buChar char="q"/>
            </a:pPr>
            <a:r>
              <a:rPr lang="en-US" sz="2200" b="1" spc="-50" dirty="0" err="1">
                <a:solidFill>
                  <a:srgbClr val="002060"/>
                </a:solidFill>
                <a:latin typeface="Bell MT" panose="02020503060305020303" pitchFamily="18" charset="0"/>
              </a:rPr>
              <a:t>Cath</a:t>
            </a:r>
            <a:r>
              <a:rPr lang="en-US" sz="2200" b="1" spc="-50" dirty="0">
                <a:solidFill>
                  <a:srgbClr val="002060"/>
                </a:solidFill>
                <a:latin typeface="Bell MT" panose="02020503060305020303" pitchFamily="18" charset="0"/>
              </a:rPr>
              <a:t> Lab </a:t>
            </a:r>
          </a:p>
          <a:p>
            <a:pPr marL="342900" indent="-342900">
              <a:lnSpc>
                <a:spcPct val="150000"/>
              </a:lnSpc>
              <a:buFont typeface="Wingdings" panose="05000000000000000000" pitchFamily="2" charset="2"/>
              <a:buChar char="q"/>
            </a:pPr>
            <a:r>
              <a:rPr lang="en-US" sz="2200" b="1" spc="-50" dirty="0">
                <a:solidFill>
                  <a:srgbClr val="002060"/>
                </a:solidFill>
                <a:effectLst/>
                <a:latin typeface="Bell MT" panose="02020503060305020303" pitchFamily="18" charset="0"/>
              </a:rPr>
              <a:t>CT-256</a:t>
            </a:r>
          </a:p>
          <a:p>
            <a:pPr marL="342900" indent="-342900">
              <a:lnSpc>
                <a:spcPct val="150000"/>
              </a:lnSpc>
              <a:buFont typeface="Wingdings" panose="05000000000000000000" pitchFamily="2" charset="2"/>
              <a:buChar char="q"/>
            </a:pPr>
            <a:r>
              <a:rPr lang="en-US" sz="2200" b="1" spc="-50" dirty="0">
                <a:solidFill>
                  <a:srgbClr val="002060"/>
                </a:solidFill>
                <a:latin typeface="Bell MT" panose="02020503060305020303" pitchFamily="18" charset="0"/>
              </a:rPr>
              <a:t>3T-</a:t>
            </a:r>
            <a:r>
              <a:rPr lang="en-US" sz="2200" b="1" spc="-50" dirty="0">
                <a:solidFill>
                  <a:srgbClr val="002060"/>
                </a:solidFill>
                <a:effectLst/>
                <a:latin typeface="Bell MT" panose="02020503060305020303" pitchFamily="18" charset="0"/>
              </a:rPr>
              <a:t>MRI </a:t>
            </a:r>
          </a:p>
          <a:p>
            <a:pPr marL="342900" indent="-342900">
              <a:lnSpc>
                <a:spcPct val="150000"/>
              </a:lnSpc>
              <a:buFont typeface="Wingdings" panose="05000000000000000000" pitchFamily="2" charset="2"/>
              <a:buChar char="q"/>
            </a:pPr>
            <a:r>
              <a:rPr lang="en-US" sz="2200" b="1" spc="-50" dirty="0">
                <a:solidFill>
                  <a:srgbClr val="002060"/>
                </a:solidFill>
                <a:latin typeface="Bell MT" panose="02020503060305020303" pitchFamily="18" charset="0"/>
              </a:rPr>
              <a:t>Gamma Camera </a:t>
            </a:r>
          </a:p>
          <a:p>
            <a:pPr marL="342900" indent="-342900">
              <a:lnSpc>
                <a:spcPct val="150000"/>
              </a:lnSpc>
              <a:buFont typeface="Wingdings" panose="05000000000000000000" pitchFamily="2" charset="2"/>
              <a:buChar char="q"/>
            </a:pPr>
            <a:r>
              <a:rPr lang="en-US" sz="2200" b="1" spc="-50" dirty="0">
                <a:solidFill>
                  <a:srgbClr val="002060"/>
                </a:solidFill>
                <a:effectLst/>
                <a:latin typeface="Bell MT" panose="02020503060305020303" pitchFamily="18" charset="0"/>
              </a:rPr>
              <a:t>SPECT – CT</a:t>
            </a:r>
          </a:p>
          <a:p>
            <a:pPr marL="342900" indent="-342900">
              <a:lnSpc>
                <a:spcPct val="150000"/>
              </a:lnSpc>
              <a:buFont typeface="Wingdings" panose="05000000000000000000" pitchFamily="2" charset="2"/>
              <a:buChar char="q"/>
            </a:pPr>
            <a:r>
              <a:rPr lang="en-US" sz="2200" b="1" spc="-50" dirty="0">
                <a:solidFill>
                  <a:srgbClr val="002060"/>
                </a:solidFill>
                <a:latin typeface="Bell MT" panose="02020503060305020303" pitchFamily="18" charset="0"/>
              </a:rPr>
              <a:t>CT Simulator</a:t>
            </a:r>
          </a:p>
          <a:p>
            <a:pPr marL="342900" indent="-342900">
              <a:lnSpc>
                <a:spcPct val="150000"/>
              </a:lnSpc>
              <a:buFont typeface="Wingdings" panose="05000000000000000000" pitchFamily="2" charset="2"/>
              <a:buChar char="q"/>
            </a:pPr>
            <a:r>
              <a:rPr lang="en-US" sz="2200" b="1" spc="-50" dirty="0">
                <a:solidFill>
                  <a:srgbClr val="002060"/>
                </a:solidFill>
                <a:effectLst/>
                <a:latin typeface="Bell MT" panose="02020503060305020303" pitchFamily="18" charset="0"/>
              </a:rPr>
              <a:t>Brachytherapy </a:t>
            </a:r>
          </a:p>
          <a:p>
            <a:r>
              <a:rPr lang="en-US" sz="2400" spc="-50" dirty="0">
                <a:effectLst/>
              </a:rPr>
              <a:t> </a:t>
            </a:r>
          </a:p>
        </p:txBody>
      </p:sp>
      <p:sp>
        <p:nvSpPr>
          <p:cNvPr id="5" name="TextBox 4">
            <a:extLst>
              <a:ext uri="{FF2B5EF4-FFF2-40B4-BE49-F238E27FC236}">
                <a16:creationId xmlns:a16="http://schemas.microsoft.com/office/drawing/2014/main" id="{E7173325-F90F-B410-2969-1C018B792F11}"/>
              </a:ext>
            </a:extLst>
          </p:cNvPr>
          <p:cNvSpPr txBox="1"/>
          <p:nvPr/>
        </p:nvSpPr>
        <p:spPr>
          <a:xfrm>
            <a:off x="152400" y="261539"/>
            <a:ext cx="11353800" cy="707886"/>
          </a:xfrm>
          <a:prstGeom prst="rect">
            <a:avLst/>
          </a:prstGeom>
          <a:noFill/>
        </p:spPr>
        <p:txBody>
          <a:bodyPr wrap="square">
            <a:spAutoFit/>
          </a:bodyPr>
          <a:lstStyle/>
          <a:p>
            <a:pPr algn="ctr"/>
            <a:r>
              <a:rPr lang="en-US" sz="2000" b="1" spc="-50" dirty="0">
                <a:solidFill>
                  <a:srgbClr val="C00000"/>
                </a:solidFill>
                <a:effectLst/>
                <a:latin typeface="Tahoma" pitchFamily="34" charset="0"/>
                <a:ea typeface="Tahoma" pitchFamily="34" charset="0"/>
                <a:cs typeface="Tahoma" pitchFamily="34" charset="0"/>
              </a:rPr>
              <a:t>BUDGET ALLOCATED FOR EQUIPMENT &amp; MEDICAL FURNITURE : </a:t>
            </a:r>
          </a:p>
          <a:p>
            <a:pPr algn="ctr"/>
            <a:r>
              <a:rPr lang="en-US" sz="2000" b="1" spc="-50" dirty="0">
                <a:solidFill>
                  <a:srgbClr val="0070C0"/>
                </a:solidFill>
                <a:effectLst/>
                <a:latin typeface="Tahoma" pitchFamily="34" charset="0"/>
                <a:ea typeface="Tahoma" pitchFamily="34" charset="0"/>
                <a:cs typeface="Tahoma" pitchFamily="34" charset="0"/>
              </a:rPr>
              <a:t>185 Crores </a:t>
            </a:r>
            <a:r>
              <a:rPr lang="en-US" sz="2000" b="1" dirty="0">
                <a:solidFill>
                  <a:srgbClr val="0070C0"/>
                </a:solidFill>
                <a:effectLst/>
                <a:latin typeface="Arial" panose="020B0604020202020204" pitchFamily="34" charset="0"/>
                <a:cs typeface="Arial" panose="020B0604020202020204" pitchFamily="34" charset="0"/>
              </a:rPr>
              <a:t>(22,634,935 USD) </a:t>
            </a:r>
            <a:endParaRPr lang="en-US" sz="2000" b="1" spc="-50" dirty="0">
              <a:solidFill>
                <a:srgbClr val="0070C0"/>
              </a:solidFill>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71887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F9FB-77E5-9A98-A6BC-AC39BC3B82D1}"/>
              </a:ext>
            </a:extLst>
          </p:cNvPr>
          <p:cNvSpPr>
            <a:spLocks noGrp="1"/>
          </p:cNvSpPr>
          <p:nvPr>
            <p:ph type="title"/>
          </p:nvPr>
        </p:nvSpPr>
        <p:spPr>
          <a:xfrm>
            <a:off x="685800" y="76200"/>
            <a:ext cx="10515600" cy="1325563"/>
          </a:xfrm>
        </p:spPr>
        <p:txBody>
          <a:bodyPr>
            <a:normAutofit/>
          </a:bodyPr>
          <a:lstStyle/>
          <a:p>
            <a:r>
              <a:rPr lang="en-IN" sz="3600" b="1" dirty="0">
                <a:solidFill>
                  <a:srgbClr val="C00000"/>
                </a:solidFill>
                <a:latin typeface="Poppins" panose="00000500000000000000" pitchFamily="50" charset="0"/>
                <a:ea typeface="Tahoma" pitchFamily="34" charset="0"/>
                <a:cs typeface="Poppins" panose="00000500000000000000" pitchFamily="50" charset="0"/>
              </a:rPr>
              <a:t>COMMISSIONING OF AIIMS JAMMU COMPLEX</a:t>
            </a:r>
          </a:p>
        </p:txBody>
      </p:sp>
      <p:sp>
        <p:nvSpPr>
          <p:cNvPr id="3" name="Content Placeholder 2">
            <a:extLst>
              <a:ext uri="{FF2B5EF4-FFF2-40B4-BE49-F238E27FC236}">
                <a16:creationId xmlns:a16="http://schemas.microsoft.com/office/drawing/2014/main" id="{E652891D-530F-93B6-D554-2C9C79AFFB6F}"/>
              </a:ext>
            </a:extLst>
          </p:cNvPr>
          <p:cNvSpPr>
            <a:spLocks noGrp="1"/>
          </p:cNvSpPr>
          <p:nvPr>
            <p:ph idx="1"/>
          </p:nvPr>
        </p:nvSpPr>
        <p:spPr>
          <a:xfrm>
            <a:off x="838200" y="1897062"/>
            <a:ext cx="10972800" cy="4351338"/>
          </a:xfrm>
        </p:spPr>
        <p:txBody>
          <a:bodyPr/>
          <a:lstStyle/>
          <a:p>
            <a:pPr>
              <a:buFont typeface="Wingdings" panose="05000000000000000000" pitchFamily="2" charset="2"/>
              <a:buChar char="q"/>
            </a:pPr>
            <a:r>
              <a:rPr lang="en-US" sz="2800" b="1" dirty="0">
                <a:latin typeface="Bell MT" panose="02020503060305020303" pitchFamily="18" charset="0"/>
              </a:rPr>
              <a:t>As per DPR Commissioning of AIIMS Complex is planned by </a:t>
            </a:r>
            <a:r>
              <a:rPr lang="en-US" sz="2800" b="1" dirty="0">
                <a:solidFill>
                  <a:srgbClr val="C00000"/>
                </a:solidFill>
                <a:latin typeface="Bell MT" panose="02020503060305020303" pitchFamily="18" charset="0"/>
              </a:rPr>
              <a:t>September 2023 (Including Extension Period) </a:t>
            </a:r>
          </a:p>
          <a:p>
            <a:pPr>
              <a:buFont typeface="Wingdings" panose="05000000000000000000" pitchFamily="2" charset="2"/>
              <a:buChar char="q"/>
            </a:pPr>
            <a:endParaRPr lang="en-US" sz="2800" b="1" dirty="0">
              <a:solidFill>
                <a:srgbClr val="C00000"/>
              </a:solidFill>
              <a:latin typeface="Bell MT" panose="02020503060305020303" pitchFamily="18" charset="0"/>
            </a:endParaRPr>
          </a:p>
          <a:p>
            <a:pPr>
              <a:buFont typeface="Wingdings" panose="05000000000000000000" pitchFamily="2" charset="2"/>
              <a:buChar char="q"/>
            </a:pPr>
            <a:r>
              <a:rPr lang="en-US" b="1" dirty="0">
                <a:latin typeface="Bell MT" panose="02020503060305020303" pitchFamily="18" charset="0"/>
              </a:rPr>
              <a:t>P</a:t>
            </a:r>
            <a:r>
              <a:rPr lang="en-US" sz="2800" b="1" dirty="0">
                <a:latin typeface="Bell MT" panose="02020503060305020303" pitchFamily="18" charset="0"/>
              </a:rPr>
              <a:t>roposed</a:t>
            </a:r>
            <a:r>
              <a:rPr lang="en-US" sz="2800" b="1" dirty="0">
                <a:solidFill>
                  <a:srgbClr val="C00000"/>
                </a:solidFill>
                <a:latin typeface="Bell MT" panose="02020503060305020303" pitchFamily="18" charset="0"/>
              </a:rPr>
              <a:t> </a:t>
            </a:r>
            <a:r>
              <a:rPr lang="en-US" sz="2800" b="1" dirty="0">
                <a:latin typeface="Bell MT" panose="02020503060305020303" pitchFamily="18" charset="0"/>
              </a:rPr>
              <a:t>to be Commissioned by </a:t>
            </a:r>
            <a:r>
              <a:rPr lang="en-US" sz="2800" b="1" dirty="0">
                <a:solidFill>
                  <a:srgbClr val="C00000"/>
                </a:solidFill>
                <a:latin typeface="Bell MT" panose="02020503060305020303" pitchFamily="18" charset="0"/>
              </a:rPr>
              <a:t>April/May 2023.</a:t>
            </a:r>
          </a:p>
          <a:p>
            <a:endParaRPr lang="en-IN" dirty="0"/>
          </a:p>
        </p:txBody>
      </p:sp>
    </p:spTree>
    <p:extLst>
      <p:ext uri="{BB962C8B-B14F-4D97-AF65-F5344CB8AC3E}">
        <p14:creationId xmlns:p14="http://schemas.microsoft.com/office/powerpoint/2010/main" val="1197262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0211B-C71C-E7F8-F725-7C4E45F9E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1722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873B10E-088D-6528-F7E5-CACAB576DAE9}"/>
              </a:ext>
            </a:extLst>
          </p:cNvPr>
          <p:cNvSpPr txBox="1"/>
          <p:nvPr/>
        </p:nvSpPr>
        <p:spPr>
          <a:xfrm>
            <a:off x="3733800" y="5334000"/>
            <a:ext cx="3600790" cy="878702"/>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u="none" dirty="0">
                <a:solidFill>
                  <a:schemeClr val="bg1"/>
                </a:solidFill>
              </a:rPr>
              <a:t>Master Plan</a:t>
            </a:r>
          </a:p>
        </p:txBody>
      </p:sp>
    </p:spTree>
    <p:extLst>
      <p:ext uri="{BB962C8B-B14F-4D97-AF65-F5344CB8AC3E}">
        <p14:creationId xmlns:p14="http://schemas.microsoft.com/office/powerpoint/2010/main" val="404446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vert="horz" lIns="91440" tIns="45720" rIns="91440" bIns="45720" rtlCol="0" anchor="ctr">
            <a:normAutofit/>
          </a:bodyPr>
          <a:lstStyle/>
          <a:p>
            <a:br>
              <a:rPr lang="en-IN" sz="3600" b="1" u="sng">
                <a:solidFill>
                  <a:srgbClr val="C00000"/>
                </a:solidFill>
                <a:latin typeface="Poppins" panose="00000800000000000000" pitchFamily="50" charset="0"/>
                <a:ea typeface="+mj-lt"/>
                <a:cs typeface="Poppins" panose="00000800000000000000" pitchFamily="50" charset="0"/>
              </a:rPr>
            </a:br>
            <a:endParaRPr lang="en-US" sz="3600" b="1" u="sng" dirty="0">
              <a:solidFill>
                <a:srgbClr val="C00000"/>
              </a:solidFill>
              <a:latin typeface="Poppins" panose="00000800000000000000" pitchFamily="50" charset="0"/>
              <a:ea typeface="+mj-lt"/>
              <a:cs typeface="Poppins" panose="00000800000000000000" pitchFamily="50" charset="0"/>
            </a:endParaRPr>
          </a:p>
        </p:txBody>
      </p:sp>
      <p:sp>
        <p:nvSpPr>
          <p:cNvPr id="12" name="Content Placeholder 11"/>
          <p:cNvSpPr>
            <a:spLocks noGrp="1"/>
          </p:cNvSpPr>
          <p:nvPr>
            <p:ph idx="1"/>
          </p:nvPr>
        </p:nvSpPr>
        <p:spPr>
          <a:xfrm>
            <a:off x="898476" y="1878496"/>
            <a:ext cx="11506200" cy="4959351"/>
          </a:xfrm>
        </p:spPr>
        <p:txBody>
          <a:bodyPr>
            <a:normAutofit/>
          </a:bodyPr>
          <a:lstStyle/>
          <a:p>
            <a:pPr lvl="1"/>
            <a:endParaRPr lang="en-US" b="1" dirty="0"/>
          </a:p>
          <a:p>
            <a:pPr lvl="1"/>
            <a:endParaRPr lang="en-US" dirty="0"/>
          </a:p>
          <a:p>
            <a:endParaRPr lang="en-US" dirty="0"/>
          </a:p>
        </p:txBody>
      </p:sp>
      <p:sp>
        <p:nvSpPr>
          <p:cNvPr id="14" name="TextBox 13"/>
          <p:cNvSpPr txBox="1"/>
          <p:nvPr/>
        </p:nvSpPr>
        <p:spPr>
          <a:xfrm>
            <a:off x="1290113" y="106521"/>
            <a:ext cx="3600790" cy="878702"/>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MASTER PLAN</a:t>
            </a:r>
          </a:p>
        </p:txBody>
      </p:sp>
      <p:grpSp>
        <p:nvGrpSpPr>
          <p:cNvPr id="16" name="Group 15"/>
          <p:cNvGrpSpPr/>
          <p:nvPr/>
        </p:nvGrpSpPr>
        <p:grpSpPr>
          <a:xfrm>
            <a:off x="2117676" y="152400"/>
            <a:ext cx="9067800" cy="5743552"/>
            <a:chOff x="1872099" y="1"/>
            <a:chExt cx="8367633" cy="6487149"/>
          </a:xfrm>
        </p:grpSpPr>
        <p:sp>
          <p:nvSpPr>
            <p:cNvPr id="17" name="TextBox 16"/>
            <p:cNvSpPr txBox="1"/>
            <p:nvPr/>
          </p:nvSpPr>
          <p:spPr>
            <a:xfrm>
              <a:off x="1872099" y="4721600"/>
              <a:ext cx="1489852" cy="625171"/>
            </a:xfrm>
            <a:prstGeom prst="rect">
              <a:avLst/>
            </a:prstGeom>
            <a:noFill/>
          </p:spPr>
          <p:txBody>
            <a:bodyPr wrap="square" rtlCol="0">
              <a:spAutoFit/>
            </a:bodyPr>
            <a:lstStyle/>
            <a:p>
              <a:r>
                <a:rPr lang="en-IN" sz="1154" dirty="0"/>
                <a:t>RESIDENTIAL</a:t>
              </a:r>
            </a:p>
            <a:p>
              <a:r>
                <a:rPr lang="en-IN" sz="1154" dirty="0"/>
                <a:t>HOSTELS</a:t>
              </a:r>
            </a:p>
            <a:p>
              <a:r>
                <a:rPr lang="en-IN" sz="1154" dirty="0"/>
                <a:t>GUEST HOUSE</a:t>
              </a:r>
            </a:p>
          </p:txBody>
        </p:sp>
        <p:sp>
          <p:nvSpPr>
            <p:cNvPr id="18" name="TextBox 17"/>
            <p:cNvSpPr txBox="1"/>
            <p:nvPr/>
          </p:nvSpPr>
          <p:spPr>
            <a:xfrm>
              <a:off x="1895106" y="620222"/>
              <a:ext cx="1489852" cy="279573"/>
            </a:xfrm>
            <a:prstGeom prst="rect">
              <a:avLst/>
            </a:prstGeom>
            <a:noFill/>
          </p:spPr>
          <p:txBody>
            <a:bodyPr wrap="square" rtlCol="0">
              <a:spAutoFit/>
            </a:bodyPr>
            <a:lstStyle/>
            <a:p>
              <a:endParaRPr lang="en-IN" sz="1154" dirty="0"/>
            </a:p>
          </p:txBody>
        </p:sp>
        <p:sp>
          <p:nvSpPr>
            <p:cNvPr id="19" name="TextBox 18"/>
            <p:cNvSpPr txBox="1"/>
            <p:nvPr/>
          </p:nvSpPr>
          <p:spPr>
            <a:xfrm>
              <a:off x="1872099" y="3206001"/>
              <a:ext cx="1880634" cy="314253"/>
            </a:xfrm>
            <a:prstGeom prst="rect">
              <a:avLst/>
            </a:prstGeom>
            <a:solidFill>
              <a:schemeClr val="accent6">
                <a:lumMod val="40000"/>
                <a:lumOff val="60000"/>
              </a:schemeClr>
            </a:solidFill>
          </p:spPr>
          <p:txBody>
            <a:bodyPr wrap="square" rtlCol="0">
              <a:spAutoFit/>
            </a:bodyPr>
            <a:lstStyle/>
            <a:p>
              <a:r>
                <a:rPr lang="en-IN" sz="1442" b="1" dirty="0"/>
                <a:t>SEMI PUBLIC ZONE</a:t>
              </a:r>
            </a:p>
          </p:txBody>
        </p:sp>
        <p:sp>
          <p:nvSpPr>
            <p:cNvPr id="20" name="TextBox 19"/>
            <p:cNvSpPr txBox="1"/>
            <p:nvPr/>
          </p:nvSpPr>
          <p:spPr>
            <a:xfrm>
              <a:off x="1872099" y="3518741"/>
              <a:ext cx="2173719" cy="447558"/>
            </a:xfrm>
            <a:prstGeom prst="rect">
              <a:avLst/>
            </a:prstGeom>
            <a:noFill/>
          </p:spPr>
          <p:txBody>
            <a:bodyPr wrap="square" rtlCol="0">
              <a:spAutoFit/>
            </a:bodyPr>
            <a:lstStyle/>
            <a:p>
              <a:r>
                <a:rPr lang="en-IN" sz="1154" dirty="0"/>
                <a:t>STUDENT ACTIVITY CENTRE</a:t>
              </a:r>
            </a:p>
            <a:p>
              <a:r>
                <a:rPr lang="en-IN" sz="1154" dirty="0"/>
                <a:t>SPORTS COMPLEX</a:t>
              </a:r>
            </a:p>
          </p:txBody>
        </p:sp>
        <p:sp>
          <p:nvSpPr>
            <p:cNvPr id="21" name="TextBox 20"/>
            <p:cNvSpPr txBox="1"/>
            <p:nvPr/>
          </p:nvSpPr>
          <p:spPr>
            <a:xfrm>
              <a:off x="1872099" y="4317084"/>
              <a:ext cx="2417956" cy="314253"/>
            </a:xfrm>
            <a:prstGeom prst="rect">
              <a:avLst/>
            </a:prstGeom>
            <a:solidFill>
              <a:schemeClr val="accent6">
                <a:lumMod val="40000"/>
                <a:lumOff val="60000"/>
                <a:alpha val="54000"/>
              </a:schemeClr>
            </a:solidFill>
          </p:spPr>
          <p:txBody>
            <a:bodyPr wrap="square" rtlCol="0">
              <a:spAutoFit/>
            </a:bodyPr>
            <a:lstStyle/>
            <a:p>
              <a:r>
                <a:rPr lang="en-IN" sz="1442" b="1" dirty="0"/>
                <a:t>SOUTH BLOCK-PRIVATE ZONE</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46352">
              <a:off x="3460217" y="2255244"/>
              <a:ext cx="355834" cy="502686"/>
            </a:xfrm>
            <a:prstGeom prst="rect">
              <a:avLst/>
            </a:prstGeom>
          </p:spPr>
        </p:pic>
        <p:sp>
          <p:nvSpPr>
            <p:cNvPr id="23" name="Rectangle 22"/>
            <p:cNvSpPr/>
            <p:nvPr/>
          </p:nvSpPr>
          <p:spPr>
            <a:xfrm>
              <a:off x="6291392" y="1352979"/>
              <a:ext cx="48848" cy="4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8716" t="16590" r="33337" b="6195"/>
            <a:stretch/>
          </p:blipFill>
          <p:spPr>
            <a:xfrm>
              <a:off x="4618360" y="1"/>
              <a:ext cx="3443757" cy="6487149"/>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8567" y="151276"/>
              <a:ext cx="1921165" cy="6274453"/>
            </a:xfrm>
            <a:prstGeom prst="rect">
              <a:avLst/>
            </a:prstGeom>
          </p:spPr>
        </p:pic>
        <p:sp>
          <p:nvSpPr>
            <p:cNvPr id="26" name="TextBox 25"/>
            <p:cNvSpPr txBox="1"/>
            <p:nvPr/>
          </p:nvSpPr>
          <p:spPr>
            <a:xfrm>
              <a:off x="1895106" y="1702206"/>
              <a:ext cx="2588923" cy="314253"/>
            </a:xfrm>
            <a:prstGeom prst="rect">
              <a:avLst/>
            </a:prstGeom>
            <a:solidFill>
              <a:schemeClr val="accent6">
                <a:lumMod val="60000"/>
                <a:lumOff val="40000"/>
              </a:schemeClr>
            </a:solidFill>
          </p:spPr>
          <p:txBody>
            <a:bodyPr wrap="square" rtlCol="0">
              <a:spAutoFit/>
            </a:bodyPr>
            <a:lstStyle/>
            <a:p>
              <a:r>
                <a:rPr lang="en-IN" sz="1442" b="1" dirty="0"/>
                <a:t>NORTH BLOCK – PUBLIC ZONE</a:t>
              </a:r>
            </a:p>
          </p:txBody>
        </p:sp>
        <p:sp>
          <p:nvSpPr>
            <p:cNvPr id="27" name="TextBox 26"/>
            <p:cNvSpPr txBox="1"/>
            <p:nvPr/>
          </p:nvSpPr>
          <p:spPr>
            <a:xfrm>
              <a:off x="1895106" y="2069233"/>
              <a:ext cx="1489852" cy="980397"/>
            </a:xfrm>
            <a:prstGeom prst="rect">
              <a:avLst/>
            </a:prstGeom>
            <a:noFill/>
          </p:spPr>
          <p:txBody>
            <a:bodyPr wrap="square" rtlCol="0">
              <a:spAutoFit/>
            </a:bodyPr>
            <a:lstStyle/>
            <a:p>
              <a:r>
                <a:rPr lang="en-IN" sz="1154" dirty="0"/>
                <a:t>HOSPITAL</a:t>
              </a:r>
            </a:p>
            <a:p>
              <a:r>
                <a:rPr lang="en-IN" sz="1154" dirty="0"/>
                <a:t>MEDICAL COLLEGE</a:t>
              </a:r>
            </a:p>
            <a:p>
              <a:r>
                <a:rPr lang="en-IN" sz="1154" dirty="0"/>
                <a:t>AUDITORIUM</a:t>
              </a:r>
            </a:p>
            <a:p>
              <a:r>
                <a:rPr lang="en-IN" sz="1154" dirty="0"/>
                <a:t>AYUSH</a:t>
              </a:r>
            </a:p>
            <a:p>
              <a:r>
                <a:rPr lang="en-IN" sz="1154" dirty="0"/>
                <a:t>NIGHT SHELTER</a:t>
              </a:r>
            </a:p>
          </p:txBody>
        </p:sp>
      </p:grpSp>
    </p:spTree>
    <p:extLst>
      <p:ext uri="{BB962C8B-B14F-4D97-AF65-F5344CB8AC3E}">
        <p14:creationId xmlns:p14="http://schemas.microsoft.com/office/powerpoint/2010/main" val="2715297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323E460A-77F8-E9F3-ACAA-19AC82236D04}"/>
              </a:ext>
            </a:extLst>
          </p:cNvPr>
          <p:cNvPicPr>
            <a:picLocks noChangeAspect="1"/>
          </p:cNvPicPr>
          <p:nvPr/>
        </p:nvPicPr>
        <p:blipFill>
          <a:blip r:embed="rId3" cstate="print"/>
          <a:stretch>
            <a:fillRect/>
          </a:stretch>
        </p:blipFill>
        <p:spPr>
          <a:xfrm>
            <a:off x="5935820" y="2810212"/>
            <a:ext cx="2719001" cy="1155664"/>
          </a:xfrm>
          <a:prstGeom prst="rect">
            <a:avLst/>
          </a:prstGeom>
          <a:ln>
            <a:noFill/>
          </a:ln>
          <a:effectLst>
            <a:softEdge rad="112500"/>
          </a:effectLst>
        </p:spPr>
      </p:pic>
      <p:pic>
        <p:nvPicPr>
          <p:cNvPr id="44" name="Picture 43">
            <a:extLst>
              <a:ext uri="{FF2B5EF4-FFF2-40B4-BE49-F238E27FC236}">
                <a16:creationId xmlns:a16="http://schemas.microsoft.com/office/drawing/2014/main" id="{18F64248-57E1-7A7B-F901-512E8235E350}"/>
              </a:ext>
            </a:extLst>
          </p:cNvPr>
          <p:cNvPicPr>
            <a:picLocks noChangeAspect="1"/>
          </p:cNvPicPr>
          <p:nvPr/>
        </p:nvPicPr>
        <p:blipFill>
          <a:blip r:embed="rId4" cstate="print"/>
          <a:stretch>
            <a:fillRect/>
          </a:stretch>
        </p:blipFill>
        <p:spPr>
          <a:xfrm>
            <a:off x="5990606" y="1066656"/>
            <a:ext cx="2689423" cy="958426"/>
          </a:xfrm>
          <a:prstGeom prst="rect">
            <a:avLst/>
          </a:prstGeom>
          <a:ln>
            <a:noFill/>
          </a:ln>
          <a:effectLst>
            <a:softEdge rad="112500"/>
          </a:effectLst>
        </p:spPr>
      </p:pic>
      <p:sp>
        <p:nvSpPr>
          <p:cNvPr id="10" name="Title 9"/>
          <p:cNvSpPr>
            <a:spLocks noGrp="1"/>
          </p:cNvSpPr>
          <p:nvPr>
            <p:ph type="title"/>
          </p:nvPr>
        </p:nvSpPr>
        <p:spPr>
          <a:xfrm>
            <a:off x="1676400" y="365126"/>
            <a:ext cx="4639128" cy="907530"/>
          </a:xfrm>
        </p:spPr>
        <p:txBody>
          <a:bodyPr>
            <a:normAutofit fontScale="90000"/>
          </a:bodyPr>
          <a:lstStyle/>
          <a:p>
            <a:pPr algn="ctr"/>
            <a:br>
              <a:rPr lang="en-IN" sz="3100" b="1" dirty="0">
                <a:solidFill>
                  <a:prstClr val="black"/>
                </a:solidFill>
                <a:latin typeface="Castellar" panose="020A0402060406010301" pitchFamily="18" charset="0"/>
              </a:rPr>
            </a:br>
            <a:endParaRPr lang="en-US" sz="3100" dirty="0"/>
          </a:p>
        </p:txBody>
      </p:sp>
      <p:sp>
        <p:nvSpPr>
          <p:cNvPr id="14" name="TextBox 13"/>
          <p:cNvSpPr txBox="1"/>
          <p:nvPr/>
        </p:nvSpPr>
        <p:spPr>
          <a:xfrm>
            <a:off x="170057" y="36449"/>
            <a:ext cx="7602343" cy="870559"/>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CONNECTIVITY AND LOCATION</a:t>
            </a:r>
          </a:p>
        </p:txBody>
      </p:sp>
      <p:grpSp>
        <p:nvGrpSpPr>
          <p:cNvPr id="17" name="Group 16">
            <a:extLst>
              <a:ext uri="{FF2B5EF4-FFF2-40B4-BE49-F238E27FC236}">
                <a16:creationId xmlns:a16="http://schemas.microsoft.com/office/drawing/2014/main" id="{698A42F7-B5F5-4215-BC23-EC80C9DDF101}"/>
              </a:ext>
            </a:extLst>
          </p:cNvPr>
          <p:cNvGrpSpPr/>
          <p:nvPr/>
        </p:nvGrpSpPr>
        <p:grpSpPr>
          <a:xfrm>
            <a:off x="520159" y="907008"/>
            <a:ext cx="5558987" cy="4890022"/>
            <a:chOff x="6832036" y="-11906"/>
            <a:chExt cx="20538296" cy="20305481"/>
          </a:xfrm>
        </p:grpSpPr>
        <p:grpSp>
          <p:nvGrpSpPr>
            <p:cNvPr id="25" name="Group 24"/>
            <p:cNvGrpSpPr/>
            <p:nvPr/>
          </p:nvGrpSpPr>
          <p:grpSpPr>
            <a:xfrm>
              <a:off x="6832036" y="5893593"/>
              <a:ext cx="20538296" cy="14399982"/>
              <a:chOff x="7822406" y="5893594"/>
              <a:chExt cx="19704860" cy="13815634"/>
            </a:xfrm>
          </p:grpSpPr>
          <p:grpSp>
            <p:nvGrpSpPr>
              <p:cNvPr id="29" name="Group 28"/>
              <p:cNvGrpSpPr/>
              <p:nvPr/>
            </p:nvGrpSpPr>
            <p:grpSpPr>
              <a:xfrm>
                <a:off x="7822406" y="5893594"/>
                <a:ext cx="19704860" cy="13815634"/>
                <a:chOff x="2107406" y="3576916"/>
                <a:chExt cx="26747034" cy="18753101"/>
              </a:xfrm>
            </p:grpSpPr>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17" t="8962" r="11005" b="3316"/>
                <a:stretch/>
              </p:blipFill>
              <p:spPr bwMode="auto">
                <a:xfrm>
                  <a:off x="2107406" y="3576916"/>
                  <a:ext cx="26747034" cy="18753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Freeform 7"/>
                <p:cNvSpPr/>
                <p:nvPr/>
              </p:nvSpPr>
              <p:spPr>
                <a:xfrm>
                  <a:off x="5512562" y="4814047"/>
                  <a:ext cx="20332686" cy="17319812"/>
                </a:xfrm>
                <a:custGeom>
                  <a:avLst/>
                  <a:gdLst>
                    <a:gd name="connsiteX0" fmla="*/ 108310 w 22806945"/>
                    <a:gd name="connsiteY0" fmla="*/ 0 h 15573074"/>
                    <a:gd name="connsiteX1" fmla="*/ 968921 w 22806945"/>
                    <a:gd name="connsiteY1" fmla="*/ 80682 h 15573074"/>
                    <a:gd name="connsiteX2" fmla="*/ 807557 w 22806945"/>
                    <a:gd name="connsiteY2" fmla="*/ 376518 h 15573074"/>
                    <a:gd name="connsiteX3" fmla="*/ 780663 w 22806945"/>
                    <a:gd name="connsiteY3" fmla="*/ 672353 h 15573074"/>
                    <a:gd name="connsiteX4" fmla="*/ 861345 w 22806945"/>
                    <a:gd name="connsiteY4" fmla="*/ 753035 h 15573074"/>
                    <a:gd name="connsiteX5" fmla="*/ 646192 w 22806945"/>
                    <a:gd name="connsiteY5" fmla="*/ 968188 h 15573074"/>
                    <a:gd name="connsiteX6" fmla="*/ 699980 w 22806945"/>
                    <a:gd name="connsiteY6" fmla="*/ 1183341 h 15573074"/>
                    <a:gd name="connsiteX7" fmla="*/ 404145 w 22806945"/>
                    <a:gd name="connsiteY7" fmla="*/ 1344706 h 15573074"/>
                    <a:gd name="connsiteX8" fmla="*/ 726874 w 22806945"/>
                    <a:gd name="connsiteY8" fmla="*/ 2528047 h 15573074"/>
                    <a:gd name="connsiteX9" fmla="*/ 733 w 22806945"/>
                    <a:gd name="connsiteY9" fmla="*/ 2877671 h 15573074"/>
                    <a:gd name="connsiteX10" fmla="*/ 592404 w 22806945"/>
                    <a:gd name="connsiteY10" fmla="*/ 3415553 h 15573074"/>
                    <a:gd name="connsiteX11" fmla="*/ 699980 w 22806945"/>
                    <a:gd name="connsiteY11" fmla="*/ 3684494 h 15573074"/>
                    <a:gd name="connsiteX12" fmla="*/ 915133 w 22806945"/>
                    <a:gd name="connsiteY12" fmla="*/ 3684494 h 15573074"/>
                    <a:gd name="connsiteX13" fmla="*/ 995815 w 22806945"/>
                    <a:gd name="connsiteY13" fmla="*/ 4061012 h 15573074"/>
                    <a:gd name="connsiteX14" fmla="*/ 2071580 w 22806945"/>
                    <a:gd name="connsiteY14" fmla="*/ 5109882 h 15573074"/>
                    <a:gd name="connsiteX15" fmla="*/ 3362498 w 22806945"/>
                    <a:gd name="connsiteY15" fmla="*/ 5943600 h 15573074"/>
                    <a:gd name="connsiteX16" fmla="*/ 4223110 w 22806945"/>
                    <a:gd name="connsiteY16" fmla="*/ 6293224 h 15573074"/>
                    <a:gd name="connsiteX17" fmla="*/ 5056827 w 22806945"/>
                    <a:gd name="connsiteY17" fmla="*/ 6535271 h 15573074"/>
                    <a:gd name="connsiteX18" fmla="*/ 5460239 w 22806945"/>
                    <a:gd name="connsiteY18" fmla="*/ 6266329 h 15573074"/>
                    <a:gd name="connsiteX19" fmla="*/ 5729180 w 22806945"/>
                    <a:gd name="connsiteY19" fmla="*/ 5997388 h 15573074"/>
                    <a:gd name="connsiteX20" fmla="*/ 6186380 w 22806945"/>
                    <a:gd name="connsiteY20" fmla="*/ 6131859 h 15573074"/>
                    <a:gd name="connsiteX21" fmla="*/ 6401533 w 22806945"/>
                    <a:gd name="connsiteY21" fmla="*/ 6427694 h 15573074"/>
                    <a:gd name="connsiteX22" fmla="*/ 6670474 w 22806945"/>
                    <a:gd name="connsiteY22" fmla="*/ 6615953 h 15573074"/>
                    <a:gd name="connsiteX23" fmla="*/ 6993204 w 22806945"/>
                    <a:gd name="connsiteY23" fmla="*/ 6723529 h 15573074"/>
                    <a:gd name="connsiteX24" fmla="*/ 8445486 w 22806945"/>
                    <a:gd name="connsiteY24" fmla="*/ 7584141 h 15573074"/>
                    <a:gd name="connsiteX25" fmla="*/ 9575039 w 22806945"/>
                    <a:gd name="connsiteY25" fmla="*/ 8256494 h 15573074"/>
                    <a:gd name="connsiteX26" fmla="*/ 10677698 w 22806945"/>
                    <a:gd name="connsiteY26" fmla="*/ 8552329 h 15573074"/>
                    <a:gd name="connsiteX27" fmla="*/ 12264451 w 22806945"/>
                    <a:gd name="connsiteY27" fmla="*/ 9386047 h 15573074"/>
                    <a:gd name="connsiteX28" fmla="*/ 15518639 w 22806945"/>
                    <a:gd name="connsiteY28" fmla="*/ 10784541 h 15573074"/>
                    <a:gd name="connsiteX29" fmla="*/ 17804639 w 22806945"/>
                    <a:gd name="connsiteY29" fmla="*/ 11967882 h 15573074"/>
                    <a:gd name="connsiteX30" fmla="*/ 18127368 w 22806945"/>
                    <a:gd name="connsiteY30" fmla="*/ 11860306 h 15573074"/>
                    <a:gd name="connsiteX31" fmla="*/ 18369415 w 22806945"/>
                    <a:gd name="connsiteY31" fmla="*/ 11752729 h 15573074"/>
                    <a:gd name="connsiteX32" fmla="*/ 18799721 w 22806945"/>
                    <a:gd name="connsiteY32" fmla="*/ 11914094 h 15573074"/>
                    <a:gd name="connsiteX33" fmla="*/ 18557674 w 22806945"/>
                    <a:gd name="connsiteY33" fmla="*/ 12747812 h 15573074"/>
                    <a:gd name="connsiteX34" fmla="*/ 18692145 w 22806945"/>
                    <a:gd name="connsiteY34" fmla="*/ 13608424 h 15573074"/>
                    <a:gd name="connsiteX35" fmla="*/ 18772827 w 22806945"/>
                    <a:gd name="connsiteY35" fmla="*/ 14226988 h 15573074"/>
                    <a:gd name="connsiteX36" fmla="*/ 18584568 w 22806945"/>
                    <a:gd name="connsiteY36" fmla="*/ 14818659 h 15573074"/>
                    <a:gd name="connsiteX37" fmla="*/ 18719039 w 22806945"/>
                    <a:gd name="connsiteY37" fmla="*/ 15141388 h 15573074"/>
                    <a:gd name="connsiteX38" fmla="*/ 19364498 w 22806945"/>
                    <a:gd name="connsiteY38" fmla="*/ 15356541 h 15573074"/>
                    <a:gd name="connsiteX39" fmla="*/ 20090639 w 22806945"/>
                    <a:gd name="connsiteY39" fmla="*/ 15571694 h 15573074"/>
                    <a:gd name="connsiteX40" fmla="*/ 20816780 w 22806945"/>
                    <a:gd name="connsiteY40" fmla="*/ 15248965 h 15573074"/>
                    <a:gd name="connsiteX41" fmla="*/ 21542921 w 22806945"/>
                    <a:gd name="connsiteY41" fmla="*/ 14899341 h 15573074"/>
                    <a:gd name="connsiteX42" fmla="*/ 22806945 w 22806945"/>
                    <a:gd name="connsiteY42" fmla="*/ 14522824 h 15573074"/>
                    <a:gd name="connsiteX0" fmla="*/ 108310 w 22806945"/>
                    <a:gd name="connsiteY0" fmla="*/ 0 h 16327157"/>
                    <a:gd name="connsiteX1" fmla="*/ 968921 w 22806945"/>
                    <a:gd name="connsiteY1" fmla="*/ 80682 h 16327157"/>
                    <a:gd name="connsiteX2" fmla="*/ 807557 w 22806945"/>
                    <a:gd name="connsiteY2" fmla="*/ 376518 h 16327157"/>
                    <a:gd name="connsiteX3" fmla="*/ 780663 w 22806945"/>
                    <a:gd name="connsiteY3" fmla="*/ 672353 h 16327157"/>
                    <a:gd name="connsiteX4" fmla="*/ 861345 w 22806945"/>
                    <a:gd name="connsiteY4" fmla="*/ 753035 h 16327157"/>
                    <a:gd name="connsiteX5" fmla="*/ 646192 w 22806945"/>
                    <a:gd name="connsiteY5" fmla="*/ 968188 h 16327157"/>
                    <a:gd name="connsiteX6" fmla="*/ 699980 w 22806945"/>
                    <a:gd name="connsiteY6" fmla="*/ 1183341 h 16327157"/>
                    <a:gd name="connsiteX7" fmla="*/ 404145 w 22806945"/>
                    <a:gd name="connsiteY7" fmla="*/ 1344706 h 16327157"/>
                    <a:gd name="connsiteX8" fmla="*/ 726874 w 22806945"/>
                    <a:gd name="connsiteY8" fmla="*/ 2528047 h 16327157"/>
                    <a:gd name="connsiteX9" fmla="*/ 733 w 22806945"/>
                    <a:gd name="connsiteY9" fmla="*/ 2877671 h 16327157"/>
                    <a:gd name="connsiteX10" fmla="*/ 592404 w 22806945"/>
                    <a:gd name="connsiteY10" fmla="*/ 3415553 h 16327157"/>
                    <a:gd name="connsiteX11" fmla="*/ 699980 w 22806945"/>
                    <a:gd name="connsiteY11" fmla="*/ 3684494 h 16327157"/>
                    <a:gd name="connsiteX12" fmla="*/ 915133 w 22806945"/>
                    <a:gd name="connsiteY12" fmla="*/ 3684494 h 16327157"/>
                    <a:gd name="connsiteX13" fmla="*/ 995815 w 22806945"/>
                    <a:gd name="connsiteY13" fmla="*/ 4061012 h 16327157"/>
                    <a:gd name="connsiteX14" fmla="*/ 2071580 w 22806945"/>
                    <a:gd name="connsiteY14" fmla="*/ 5109882 h 16327157"/>
                    <a:gd name="connsiteX15" fmla="*/ 3362498 w 22806945"/>
                    <a:gd name="connsiteY15" fmla="*/ 5943600 h 16327157"/>
                    <a:gd name="connsiteX16" fmla="*/ 4223110 w 22806945"/>
                    <a:gd name="connsiteY16" fmla="*/ 6293224 h 16327157"/>
                    <a:gd name="connsiteX17" fmla="*/ 5056827 w 22806945"/>
                    <a:gd name="connsiteY17" fmla="*/ 6535271 h 16327157"/>
                    <a:gd name="connsiteX18" fmla="*/ 5460239 w 22806945"/>
                    <a:gd name="connsiteY18" fmla="*/ 6266329 h 16327157"/>
                    <a:gd name="connsiteX19" fmla="*/ 5729180 w 22806945"/>
                    <a:gd name="connsiteY19" fmla="*/ 5997388 h 16327157"/>
                    <a:gd name="connsiteX20" fmla="*/ 6186380 w 22806945"/>
                    <a:gd name="connsiteY20" fmla="*/ 6131859 h 16327157"/>
                    <a:gd name="connsiteX21" fmla="*/ 6401533 w 22806945"/>
                    <a:gd name="connsiteY21" fmla="*/ 6427694 h 16327157"/>
                    <a:gd name="connsiteX22" fmla="*/ 6670474 w 22806945"/>
                    <a:gd name="connsiteY22" fmla="*/ 6615953 h 16327157"/>
                    <a:gd name="connsiteX23" fmla="*/ 6993204 w 22806945"/>
                    <a:gd name="connsiteY23" fmla="*/ 6723529 h 16327157"/>
                    <a:gd name="connsiteX24" fmla="*/ 8445486 w 22806945"/>
                    <a:gd name="connsiteY24" fmla="*/ 7584141 h 16327157"/>
                    <a:gd name="connsiteX25" fmla="*/ 9575039 w 22806945"/>
                    <a:gd name="connsiteY25" fmla="*/ 8256494 h 16327157"/>
                    <a:gd name="connsiteX26" fmla="*/ 10677698 w 22806945"/>
                    <a:gd name="connsiteY26" fmla="*/ 8552329 h 16327157"/>
                    <a:gd name="connsiteX27" fmla="*/ 12264451 w 22806945"/>
                    <a:gd name="connsiteY27" fmla="*/ 9386047 h 16327157"/>
                    <a:gd name="connsiteX28" fmla="*/ 15518639 w 22806945"/>
                    <a:gd name="connsiteY28" fmla="*/ 10784541 h 16327157"/>
                    <a:gd name="connsiteX29" fmla="*/ 17804639 w 22806945"/>
                    <a:gd name="connsiteY29" fmla="*/ 11967882 h 16327157"/>
                    <a:gd name="connsiteX30" fmla="*/ 18127368 w 22806945"/>
                    <a:gd name="connsiteY30" fmla="*/ 11860306 h 16327157"/>
                    <a:gd name="connsiteX31" fmla="*/ 18369415 w 22806945"/>
                    <a:gd name="connsiteY31" fmla="*/ 11752729 h 16327157"/>
                    <a:gd name="connsiteX32" fmla="*/ 18799721 w 22806945"/>
                    <a:gd name="connsiteY32" fmla="*/ 11914094 h 16327157"/>
                    <a:gd name="connsiteX33" fmla="*/ 18557674 w 22806945"/>
                    <a:gd name="connsiteY33" fmla="*/ 12747812 h 16327157"/>
                    <a:gd name="connsiteX34" fmla="*/ 18692145 w 22806945"/>
                    <a:gd name="connsiteY34" fmla="*/ 13608424 h 16327157"/>
                    <a:gd name="connsiteX35" fmla="*/ 18772827 w 22806945"/>
                    <a:gd name="connsiteY35" fmla="*/ 14226988 h 16327157"/>
                    <a:gd name="connsiteX36" fmla="*/ 18584568 w 22806945"/>
                    <a:gd name="connsiteY36" fmla="*/ 14818659 h 16327157"/>
                    <a:gd name="connsiteX37" fmla="*/ 18719039 w 22806945"/>
                    <a:gd name="connsiteY37" fmla="*/ 15141388 h 16327157"/>
                    <a:gd name="connsiteX38" fmla="*/ 19364498 w 22806945"/>
                    <a:gd name="connsiteY38" fmla="*/ 15356541 h 16327157"/>
                    <a:gd name="connsiteX39" fmla="*/ 20090639 w 22806945"/>
                    <a:gd name="connsiteY39" fmla="*/ 15571694 h 16327157"/>
                    <a:gd name="connsiteX40" fmla="*/ 20816780 w 22806945"/>
                    <a:gd name="connsiteY40" fmla="*/ 15248965 h 16327157"/>
                    <a:gd name="connsiteX41" fmla="*/ 20252004 w 22806945"/>
                    <a:gd name="connsiteY41" fmla="*/ 16324729 h 16327157"/>
                    <a:gd name="connsiteX42" fmla="*/ 21542921 w 22806945"/>
                    <a:gd name="connsiteY42" fmla="*/ 14899341 h 16327157"/>
                    <a:gd name="connsiteX43" fmla="*/ 22806945 w 22806945"/>
                    <a:gd name="connsiteY43" fmla="*/ 14522824 h 16327157"/>
                    <a:gd name="connsiteX0" fmla="*/ 108310 w 22806945"/>
                    <a:gd name="connsiteY0" fmla="*/ 0 h 16395817"/>
                    <a:gd name="connsiteX1" fmla="*/ 968921 w 22806945"/>
                    <a:gd name="connsiteY1" fmla="*/ 80682 h 16395817"/>
                    <a:gd name="connsiteX2" fmla="*/ 807557 w 22806945"/>
                    <a:gd name="connsiteY2" fmla="*/ 376518 h 16395817"/>
                    <a:gd name="connsiteX3" fmla="*/ 780663 w 22806945"/>
                    <a:gd name="connsiteY3" fmla="*/ 672353 h 16395817"/>
                    <a:gd name="connsiteX4" fmla="*/ 861345 w 22806945"/>
                    <a:gd name="connsiteY4" fmla="*/ 753035 h 16395817"/>
                    <a:gd name="connsiteX5" fmla="*/ 646192 w 22806945"/>
                    <a:gd name="connsiteY5" fmla="*/ 968188 h 16395817"/>
                    <a:gd name="connsiteX6" fmla="*/ 699980 w 22806945"/>
                    <a:gd name="connsiteY6" fmla="*/ 1183341 h 16395817"/>
                    <a:gd name="connsiteX7" fmla="*/ 404145 w 22806945"/>
                    <a:gd name="connsiteY7" fmla="*/ 1344706 h 16395817"/>
                    <a:gd name="connsiteX8" fmla="*/ 726874 w 22806945"/>
                    <a:gd name="connsiteY8" fmla="*/ 2528047 h 16395817"/>
                    <a:gd name="connsiteX9" fmla="*/ 733 w 22806945"/>
                    <a:gd name="connsiteY9" fmla="*/ 2877671 h 16395817"/>
                    <a:gd name="connsiteX10" fmla="*/ 592404 w 22806945"/>
                    <a:gd name="connsiteY10" fmla="*/ 3415553 h 16395817"/>
                    <a:gd name="connsiteX11" fmla="*/ 699980 w 22806945"/>
                    <a:gd name="connsiteY11" fmla="*/ 3684494 h 16395817"/>
                    <a:gd name="connsiteX12" fmla="*/ 915133 w 22806945"/>
                    <a:gd name="connsiteY12" fmla="*/ 3684494 h 16395817"/>
                    <a:gd name="connsiteX13" fmla="*/ 995815 w 22806945"/>
                    <a:gd name="connsiteY13" fmla="*/ 4061012 h 16395817"/>
                    <a:gd name="connsiteX14" fmla="*/ 2071580 w 22806945"/>
                    <a:gd name="connsiteY14" fmla="*/ 5109882 h 16395817"/>
                    <a:gd name="connsiteX15" fmla="*/ 3362498 w 22806945"/>
                    <a:gd name="connsiteY15" fmla="*/ 5943600 h 16395817"/>
                    <a:gd name="connsiteX16" fmla="*/ 4223110 w 22806945"/>
                    <a:gd name="connsiteY16" fmla="*/ 6293224 h 16395817"/>
                    <a:gd name="connsiteX17" fmla="*/ 5056827 w 22806945"/>
                    <a:gd name="connsiteY17" fmla="*/ 6535271 h 16395817"/>
                    <a:gd name="connsiteX18" fmla="*/ 5460239 w 22806945"/>
                    <a:gd name="connsiteY18" fmla="*/ 6266329 h 16395817"/>
                    <a:gd name="connsiteX19" fmla="*/ 5729180 w 22806945"/>
                    <a:gd name="connsiteY19" fmla="*/ 5997388 h 16395817"/>
                    <a:gd name="connsiteX20" fmla="*/ 6186380 w 22806945"/>
                    <a:gd name="connsiteY20" fmla="*/ 6131859 h 16395817"/>
                    <a:gd name="connsiteX21" fmla="*/ 6401533 w 22806945"/>
                    <a:gd name="connsiteY21" fmla="*/ 6427694 h 16395817"/>
                    <a:gd name="connsiteX22" fmla="*/ 6670474 w 22806945"/>
                    <a:gd name="connsiteY22" fmla="*/ 6615953 h 16395817"/>
                    <a:gd name="connsiteX23" fmla="*/ 6993204 w 22806945"/>
                    <a:gd name="connsiteY23" fmla="*/ 6723529 h 16395817"/>
                    <a:gd name="connsiteX24" fmla="*/ 8445486 w 22806945"/>
                    <a:gd name="connsiteY24" fmla="*/ 7584141 h 16395817"/>
                    <a:gd name="connsiteX25" fmla="*/ 9575039 w 22806945"/>
                    <a:gd name="connsiteY25" fmla="*/ 8256494 h 16395817"/>
                    <a:gd name="connsiteX26" fmla="*/ 10677698 w 22806945"/>
                    <a:gd name="connsiteY26" fmla="*/ 8552329 h 16395817"/>
                    <a:gd name="connsiteX27" fmla="*/ 12264451 w 22806945"/>
                    <a:gd name="connsiteY27" fmla="*/ 9386047 h 16395817"/>
                    <a:gd name="connsiteX28" fmla="*/ 15518639 w 22806945"/>
                    <a:gd name="connsiteY28" fmla="*/ 10784541 h 16395817"/>
                    <a:gd name="connsiteX29" fmla="*/ 17804639 w 22806945"/>
                    <a:gd name="connsiteY29" fmla="*/ 11967882 h 16395817"/>
                    <a:gd name="connsiteX30" fmla="*/ 18127368 w 22806945"/>
                    <a:gd name="connsiteY30" fmla="*/ 11860306 h 16395817"/>
                    <a:gd name="connsiteX31" fmla="*/ 18369415 w 22806945"/>
                    <a:gd name="connsiteY31" fmla="*/ 11752729 h 16395817"/>
                    <a:gd name="connsiteX32" fmla="*/ 18799721 w 22806945"/>
                    <a:gd name="connsiteY32" fmla="*/ 11914094 h 16395817"/>
                    <a:gd name="connsiteX33" fmla="*/ 18557674 w 22806945"/>
                    <a:gd name="connsiteY33" fmla="*/ 12747812 h 16395817"/>
                    <a:gd name="connsiteX34" fmla="*/ 18692145 w 22806945"/>
                    <a:gd name="connsiteY34" fmla="*/ 13608424 h 16395817"/>
                    <a:gd name="connsiteX35" fmla="*/ 18772827 w 22806945"/>
                    <a:gd name="connsiteY35" fmla="*/ 14226988 h 16395817"/>
                    <a:gd name="connsiteX36" fmla="*/ 18584568 w 22806945"/>
                    <a:gd name="connsiteY36" fmla="*/ 14818659 h 16395817"/>
                    <a:gd name="connsiteX37" fmla="*/ 18719039 w 22806945"/>
                    <a:gd name="connsiteY37" fmla="*/ 15141388 h 16395817"/>
                    <a:gd name="connsiteX38" fmla="*/ 19364498 w 22806945"/>
                    <a:gd name="connsiteY38" fmla="*/ 15356541 h 16395817"/>
                    <a:gd name="connsiteX39" fmla="*/ 20090639 w 22806945"/>
                    <a:gd name="connsiteY39" fmla="*/ 15571694 h 16395817"/>
                    <a:gd name="connsiteX40" fmla="*/ 20252004 w 22806945"/>
                    <a:gd name="connsiteY40" fmla="*/ 16324730 h 16395817"/>
                    <a:gd name="connsiteX41" fmla="*/ 20252004 w 22806945"/>
                    <a:gd name="connsiteY41" fmla="*/ 16324729 h 16395817"/>
                    <a:gd name="connsiteX42" fmla="*/ 21542921 w 22806945"/>
                    <a:gd name="connsiteY42" fmla="*/ 14899341 h 16395817"/>
                    <a:gd name="connsiteX43" fmla="*/ 22806945 w 22806945"/>
                    <a:gd name="connsiteY43" fmla="*/ 14522824 h 16395817"/>
                    <a:gd name="connsiteX0" fmla="*/ 108310 w 22806945"/>
                    <a:gd name="connsiteY0" fmla="*/ 0 h 16798491"/>
                    <a:gd name="connsiteX1" fmla="*/ 968921 w 22806945"/>
                    <a:gd name="connsiteY1" fmla="*/ 80682 h 16798491"/>
                    <a:gd name="connsiteX2" fmla="*/ 807557 w 22806945"/>
                    <a:gd name="connsiteY2" fmla="*/ 376518 h 16798491"/>
                    <a:gd name="connsiteX3" fmla="*/ 780663 w 22806945"/>
                    <a:gd name="connsiteY3" fmla="*/ 672353 h 16798491"/>
                    <a:gd name="connsiteX4" fmla="*/ 861345 w 22806945"/>
                    <a:gd name="connsiteY4" fmla="*/ 753035 h 16798491"/>
                    <a:gd name="connsiteX5" fmla="*/ 646192 w 22806945"/>
                    <a:gd name="connsiteY5" fmla="*/ 968188 h 16798491"/>
                    <a:gd name="connsiteX6" fmla="*/ 699980 w 22806945"/>
                    <a:gd name="connsiteY6" fmla="*/ 1183341 h 16798491"/>
                    <a:gd name="connsiteX7" fmla="*/ 404145 w 22806945"/>
                    <a:gd name="connsiteY7" fmla="*/ 1344706 h 16798491"/>
                    <a:gd name="connsiteX8" fmla="*/ 726874 w 22806945"/>
                    <a:gd name="connsiteY8" fmla="*/ 2528047 h 16798491"/>
                    <a:gd name="connsiteX9" fmla="*/ 733 w 22806945"/>
                    <a:gd name="connsiteY9" fmla="*/ 2877671 h 16798491"/>
                    <a:gd name="connsiteX10" fmla="*/ 592404 w 22806945"/>
                    <a:gd name="connsiteY10" fmla="*/ 3415553 h 16798491"/>
                    <a:gd name="connsiteX11" fmla="*/ 699980 w 22806945"/>
                    <a:gd name="connsiteY11" fmla="*/ 3684494 h 16798491"/>
                    <a:gd name="connsiteX12" fmla="*/ 915133 w 22806945"/>
                    <a:gd name="connsiteY12" fmla="*/ 3684494 h 16798491"/>
                    <a:gd name="connsiteX13" fmla="*/ 995815 w 22806945"/>
                    <a:gd name="connsiteY13" fmla="*/ 4061012 h 16798491"/>
                    <a:gd name="connsiteX14" fmla="*/ 2071580 w 22806945"/>
                    <a:gd name="connsiteY14" fmla="*/ 5109882 h 16798491"/>
                    <a:gd name="connsiteX15" fmla="*/ 3362498 w 22806945"/>
                    <a:gd name="connsiteY15" fmla="*/ 5943600 h 16798491"/>
                    <a:gd name="connsiteX16" fmla="*/ 4223110 w 22806945"/>
                    <a:gd name="connsiteY16" fmla="*/ 6293224 h 16798491"/>
                    <a:gd name="connsiteX17" fmla="*/ 5056827 w 22806945"/>
                    <a:gd name="connsiteY17" fmla="*/ 6535271 h 16798491"/>
                    <a:gd name="connsiteX18" fmla="*/ 5460239 w 22806945"/>
                    <a:gd name="connsiteY18" fmla="*/ 6266329 h 16798491"/>
                    <a:gd name="connsiteX19" fmla="*/ 5729180 w 22806945"/>
                    <a:gd name="connsiteY19" fmla="*/ 5997388 h 16798491"/>
                    <a:gd name="connsiteX20" fmla="*/ 6186380 w 22806945"/>
                    <a:gd name="connsiteY20" fmla="*/ 6131859 h 16798491"/>
                    <a:gd name="connsiteX21" fmla="*/ 6401533 w 22806945"/>
                    <a:gd name="connsiteY21" fmla="*/ 6427694 h 16798491"/>
                    <a:gd name="connsiteX22" fmla="*/ 6670474 w 22806945"/>
                    <a:gd name="connsiteY22" fmla="*/ 6615953 h 16798491"/>
                    <a:gd name="connsiteX23" fmla="*/ 6993204 w 22806945"/>
                    <a:gd name="connsiteY23" fmla="*/ 6723529 h 16798491"/>
                    <a:gd name="connsiteX24" fmla="*/ 8445486 w 22806945"/>
                    <a:gd name="connsiteY24" fmla="*/ 7584141 h 16798491"/>
                    <a:gd name="connsiteX25" fmla="*/ 9575039 w 22806945"/>
                    <a:gd name="connsiteY25" fmla="*/ 8256494 h 16798491"/>
                    <a:gd name="connsiteX26" fmla="*/ 10677698 w 22806945"/>
                    <a:gd name="connsiteY26" fmla="*/ 8552329 h 16798491"/>
                    <a:gd name="connsiteX27" fmla="*/ 12264451 w 22806945"/>
                    <a:gd name="connsiteY27" fmla="*/ 9386047 h 16798491"/>
                    <a:gd name="connsiteX28" fmla="*/ 15518639 w 22806945"/>
                    <a:gd name="connsiteY28" fmla="*/ 10784541 h 16798491"/>
                    <a:gd name="connsiteX29" fmla="*/ 17804639 w 22806945"/>
                    <a:gd name="connsiteY29" fmla="*/ 11967882 h 16798491"/>
                    <a:gd name="connsiteX30" fmla="*/ 18127368 w 22806945"/>
                    <a:gd name="connsiteY30" fmla="*/ 11860306 h 16798491"/>
                    <a:gd name="connsiteX31" fmla="*/ 18369415 w 22806945"/>
                    <a:gd name="connsiteY31" fmla="*/ 11752729 h 16798491"/>
                    <a:gd name="connsiteX32" fmla="*/ 18799721 w 22806945"/>
                    <a:gd name="connsiteY32" fmla="*/ 11914094 h 16798491"/>
                    <a:gd name="connsiteX33" fmla="*/ 18557674 w 22806945"/>
                    <a:gd name="connsiteY33" fmla="*/ 12747812 h 16798491"/>
                    <a:gd name="connsiteX34" fmla="*/ 18692145 w 22806945"/>
                    <a:gd name="connsiteY34" fmla="*/ 13608424 h 16798491"/>
                    <a:gd name="connsiteX35" fmla="*/ 18772827 w 22806945"/>
                    <a:gd name="connsiteY35" fmla="*/ 14226988 h 16798491"/>
                    <a:gd name="connsiteX36" fmla="*/ 18584568 w 22806945"/>
                    <a:gd name="connsiteY36" fmla="*/ 14818659 h 16798491"/>
                    <a:gd name="connsiteX37" fmla="*/ 18719039 w 22806945"/>
                    <a:gd name="connsiteY37" fmla="*/ 15141388 h 16798491"/>
                    <a:gd name="connsiteX38" fmla="*/ 19364498 w 22806945"/>
                    <a:gd name="connsiteY38" fmla="*/ 15356541 h 16798491"/>
                    <a:gd name="connsiteX39" fmla="*/ 20090639 w 22806945"/>
                    <a:gd name="connsiteY39" fmla="*/ 15571694 h 16798491"/>
                    <a:gd name="connsiteX40" fmla="*/ 20252004 w 22806945"/>
                    <a:gd name="connsiteY40" fmla="*/ 16324730 h 16798491"/>
                    <a:gd name="connsiteX41" fmla="*/ 20252004 w 22806945"/>
                    <a:gd name="connsiteY41" fmla="*/ 16324729 h 16798491"/>
                    <a:gd name="connsiteX42" fmla="*/ 20252003 w 22806945"/>
                    <a:gd name="connsiteY42" fmla="*/ 16728141 h 16798491"/>
                    <a:gd name="connsiteX43" fmla="*/ 22806945 w 22806945"/>
                    <a:gd name="connsiteY43" fmla="*/ 14522824 h 16798491"/>
                    <a:gd name="connsiteX0" fmla="*/ 108310 w 20269937"/>
                    <a:gd name="connsiteY0" fmla="*/ 0 h 16798491"/>
                    <a:gd name="connsiteX1" fmla="*/ 968921 w 20269937"/>
                    <a:gd name="connsiteY1" fmla="*/ 80682 h 16798491"/>
                    <a:gd name="connsiteX2" fmla="*/ 807557 w 20269937"/>
                    <a:gd name="connsiteY2" fmla="*/ 376518 h 16798491"/>
                    <a:gd name="connsiteX3" fmla="*/ 780663 w 20269937"/>
                    <a:gd name="connsiteY3" fmla="*/ 672353 h 16798491"/>
                    <a:gd name="connsiteX4" fmla="*/ 861345 w 20269937"/>
                    <a:gd name="connsiteY4" fmla="*/ 753035 h 16798491"/>
                    <a:gd name="connsiteX5" fmla="*/ 646192 w 20269937"/>
                    <a:gd name="connsiteY5" fmla="*/ 968188 h 16798491"/>
                    <a:gd name="connsiteX6" fmla="*/ 699980 w 20269937"/>
                    <a:gd name="connsiteY6" fmla="*/ 1183341 h 16798491"/>
                    <a:gd name="connsiteX7" fmla="*/ 404145 w 20269937"/>
                    <a:gd name="connsiteY7" fmla="*/ 1344706 h 16798491"/>
                    <a:gd name="connsiteX8" fmla="*/ 726874 w 20269937"/>
                    <a:gd name="connsiteY8" fmla="*/ 2528047 h 16798491"/>
                    <a:gd name="connsiteX9" fmla="*/ 733 w 20269937"/>
                    <a:gd name="connsiteY9" fmla="*/ 2877671 h 16798491"/>
                    <a:gd name="connsiteX10" fmla="*/ 592404 w 20269937"/>
                    <a:gd name="connsiteY10" fmla="*/ 3415553 h 16798491"/>
                    <a:gd name="connsiteX11" fmla="*/ 699980 w 20269937"/>
                    <a:gd name="connsiteY11" fmla="*/ 3684494 h 16798491"/>
                    <a:gd name="connsiteX12" fmla="*/ 915133 w 20269937"/>
                    <a:gd name="connsiteY12" fmla="*/ 3684494 h 16798491"/>
                    <a:gd name="connsiteX13" fmla="*/ 995815 w 20269937"/>
                    <a:gd name="connsiteY13" fmla="*/ 4061012 h 16798491"/>
                    <a:gd name="connsiteX14" fmla="*/ 2071580 w 20269937"/>
                    <a:gd name="connsiteY14" fmla="*/ 5109882 h 16798491"/>
                    <a:gd name="connsiteX15" fmla="*/ 3362498 w 20269937"/>
                    <a:gd name="connsiteY15" fmla="*/ 5943600 h 16798491"/>
                    <a:gd name="connsiteX16" fmla="*/ 4223110 w 20269937"/>
                    <a:gd name="connsiteY16" fmla="*/ 6293224 h 16798491"/>
                    <a:gd name="connsiteX17" fmla="*/ 5056827 w 20269937"/>
                    <a:gd name="connsiteY17" fmla="*/ 6535271 h 16798491"/>
                    <a:gd name="connsiteX18" fmla="*/ 5460239 w 20269937"/>
                    <a:gd name="connsiteY18" fmla="*/ 6266329 h 16798491"/>
                    <a:gd name="connsiteX19" fmla="*/ 5729180 w 20269937"/>
                    <a:gd name="connsiteY19" fmla="*/ 5997388 h 16798491"/>
                    <a:gd name="connsiteX20" fmla="*/ 6186380 w 20269937"/>
                    <a:gd name="connsiteY20" fmla="*/ 6131859 h 16798491"/>
                    <a:gd name="connsiteX21" fmla="*/ 6401533 w 20269937"/>
                    <a:gd name="connsiteY21" fmla="*/ 6427694 h 16798491"/>
                    <a:gd name="connsiteX22" fmla="*/ 6670474 w 20269937"/>
                    <a:gd name="connsiteY22" fmla="*/ 6615953 h 16798491"/>
                    <a:gd name="connsiteX23" fmla="*/ 6993204 w 20269937"/>
                    <a:gd name="connsiteY23" fmla="*/ 6723529 h 16798491"/>
                    <a:gd name="connsiteX24" fmla="*/ 8445486 w 20269937"/>
                    <a:gd name="connsiteY24" fmla="*/ 7584141 h 16798491"/>
                    <a:gd name="connsiteX25" fmla="*/ 9575039 w 20269937"/>
                    <a:gd name="connsiteY25" fmla="*/ 8256494 h 16798491"/>
                    <a:gd name="connsiteX26" fmla="*/ 10677698 w 20269937"/>
                    <a:gd name="connsiteY26" fmla="*/ 8552329 h 16798491"/>
                    <a:gd name="connsiteX27" fmla="*/ 12264451 w 20269937"/>
                    <a:gd name="connsiteY27" fmla="*/ 9386047 h 16798491"/>
                    <a:gd name="connsiteX28" fmla="*/ 15518639 w 20269937"/>
                    <a:gd name="connsiteY28" fmla="*/ 10784541 h 16798491"/>
                    <a:gd name="connsiteX29" fmla="*/ 17804639 w 20269937"/>
                    <a:gd name="connsiteY29" fmla="*/ 11967882 h 16798491"/>
                    <a:gd name="connsiteX30" fmla="*/ 18127368 w 20269937"/>
                    <a:gd name="connsiteY30" fmla="*/ 11860306 h 16798491"/>
                    <a:gd name="connsiteX31" fmla="*/ 18369415 w 20269937"/>
                    <a:gd name="connsiteY31" fmla="*/ 11752729 h 16798491"/>
                    <a:gd name="connsiteX32" fmla="*/ 18799721 w 20269937"/>
                    <a:gd name="connsiteY32" fmla="*/ 11914094 h 16798491"/>
                    <a:gd name="connsiteX33" fmla="*/ 18557674 w 20269937"/>
                    <a:gd name="connsiteY33" fmla="*/ 12747812 h 16798491"/>
                    <a:gd name="connsiteX34" fmla="*/ 18692145 w 20269937"/>
                    <a:gd name="connsiteY34" fmla="*/ 13608424 h 16798491"/>
                    <a:gd name="connsiteX35" fmla="*/ 18772827 w 20269937"/>
                    <a:gd name="connsiteY35" fmla="*/ 14226988 h 16798491"/>
                    <a:gd name="connsiteX36" fmla="*/ 18584568 w 20269937"/>
                    <a:gd name="connsiteY36" fmla="*/ 14818659 h 16798491"/>
                    <a:gd name="connsiteX37" fmla="*/ 18719039 w 20269937"/>
                    <a:gd name="connsiteY37" fmla="*/ 15141388 h 16798491"/>
                    <a:gd name="connsiteX38" fmla="*/ 19364498 w 20269937"/>
                    <a:gd name="connsiteY38" fmla="*/ 15356541 h 16798491"/>
                    <a:gd name="connsiteX39" fmla="*/ 20090639 w 20269937"/>
                    <a:gd name="connsiteY39" fmla="*/ 15571694 h 16798491"/>
                    <a:gd name="connsiteX40" fmla="*/ 20252004 w 20269937"/>
                    <a:gd name="connsiteY40" fmla="*/ 16324730 h 16798491"/>
                    <a:gd name="connsiteX41" fmla="*/ 20252004 w 20269937"/>
                    <a:gd name="connsiteY41" fmla="*/ 16324729 h 16798491"/>
                    <a:gd name="connsiteX42" fmla="*/ 20252003 w 20269937"/>
                    <a:gd name="connsiteY42" fmla="*/ 16728141 h 16798491"/>
                    <a:gd name="connsiteX0" fmla="*/ 108310 w 20332686"/>
                    <a:gd name="connsiteY0" fmla="*/ 0 h 17363353"/>
                    <a:gd name="connsiteX1" fmla="*/ 968921 w 20332686"/>
                    <a:gd name="connsiteY1" fmla="*/ 80682 h 17363353"/>
                    <a:gd name="connsiteX2" fmla="*/ 807557 w 20332686"/>
                    <a:gd name="connsiteY2" fmla="*/ 376518 h 17363353"/>
                    <a:gd name="connsiteX3" fmla="*/ 780663 w 20332686"/>
                    <a:gd name="connsiteY3" fmla="*/ 672353 h 17363353"/>
                    <a:gd name="connsiteX4" fmla="*/ 861345 w 20332686"/>
                    <a:gd name="connsiteY4" fmla="*/ 753035 h 17363353"/>
                    <a:gd name="connsiteX5" fmla="*/ 646192 w 20332686"/>
                    <a:gd name="connsiteY5" fmla="*/ 968188 h 17363353"/>
                    <a:gd name="connsiteX6" fmla="*/ 699980 w 20332686"/>
                    <a:gd name="connsiteY6" fmla="*/ 1183341 h 17363353"/>
                    <a:gd name="connsiteX7" fmla="*/ 404145 w 20332686"/>
                    <a:gd name="connsiteY7" fmla="*/ 1344706 h 17363353"/>
                    <a:gd name="connsiteX8" fmla="*/ 726874 w 20332686"/>
                    <a:gd name="connsiteY8" fmla="*/ 2528047 h 17363353"/>
                    <a:gd name="connsiteX9" fmla="*/ 733 w 20332686"/>
                    <a:gd name="connsiteY9" fmla="*/ 2877671 h 17363353"/>
                    <a:gd name="connsiteX10" fmla="*/ 592404 w 20332686"/>
                    <a:gd name="connsiteY10" fmla="*/ 3415553 h 17363353"/>
                    <a:gd name="connsiteX11" fmla="*/ 699980 w 20332686"/>
                    <a:gd name="connsiteY11" fmla="*/ 3684494 h 17363353"/>
                    <a:gd name="connsiteX12" fmla="*/ 915133 w 20332686"/>
                    <a:gd name="connsiteY12" fmla="*/ 3684494 h 17363353"/>
                    <a:gd name="connsiteX13" fmla="*/ 995815 w 20332686"/>
                    <a:gd name="connsiteY13" fmla="*/ 4061012 h 17363353"/>
                    <a:gd name="connsiteX14" fmla="*/ 2071580 w 20332686"/>
                    <a:gd name="connsiteY14" fmla="*/ 5109882 h 17363353"/>
                    <a:gd name="connsiteX15" fmla="*/ 3362498 w 20332686"/>
                    <a:gd name="connsiteY15" fmla="*/ 5943600 h 17363353"/>
                    <a:gd name="connsiteX16" fmla="*/ 4223110 w 20332686"/>
                    <a:gd name="connsiteY16" fmla="*/ 6293224 h 17363353"/>
                    <a:gd name="connsiteX17" fmla="*/ 5056827 w 20332686"/>
                    <a:gd name="connsiteY17" fmla="*/ 6535271 h 17363353"/>
                    <a:gd name="connsiteX18" fmla="*/ 5460239 w 20332686"/>
                    <a:gd name="connsiteY18" fmla="*/ 6266329 h 17363353"/>
                    <a:gd name="connsiteX19" fmla="*/ 5729180 w 20332686"/>
                    <a:gd name="connsiteY19" fmla="*/ 5997388 h 17363353"/>
                    <a:gd name="connsiteX20" fmla="*/ 6186380 w 20332686"/>
                    <a:gd name="connsiteY20" fmla="*/ 6131859 h 17363353"/>
                    <a:gd name="connsiteX21" fmla="*/ 6401533 w 20332686"/>
                    <a:gd name="connsiteY21" fmla="*/ 6427694 h 17363353"/>
                    <a:gd name="connsiteX22" fmla="*/ 6670474 w 20332686"/>
                    <a:gd name="connsiteY22" fmla="*/ 6615953 h 17363353"/>
                    <a:gd name="connsiteX23" fmla="*/ 6993204 w 20332686"/>
                    <a:gd name="connsiteY23" fmla="*/ 6723529 h 17363353"/>
                    <a:gd name="connsiteX24" fmla="*/ 8445486 w 20332686"/>
                    <a:gd name="connsiteY24" fmla="*/ 7584141 h 17363353"/>
                    <a:gd name="connsiteX25" fmla="*/ 9575039 w 20332686"/>
                    <a:gd name="connsiteY25" fmla="*/ 8256494 h 17363353"/>
                    <a:gd name="connsiteX26" fmla="*/ 10677698 w 20332686"/>
                    <a:gd name="connsiteY26" fmla="*/ 8552329 h 17363353"/>
                    <a:gd name="connsiteX27" fmla="*/ 12264451 w 20332686"/>
                    <a:gd name="connsiteY27" fmla="*/ 9386047 h 17363353"/>
                    <a:gd name="connsiteX28" fmla="*/ 15518639 w 20332686"/>
                    <a:gd name="connsiteY28" fmla="*/ 10784541 h 17363353"/>
                    <a:gd name="connsiteX29" fmla="*/ 17804639 w 20332686"/>
                    <a:gd name="connsiteY29" fmla="*/ 11967882 h 17363353"/>
                    <a:gd name="connsiteX30" fmla="*/ 18127368 w 20332686"/>
                    <a:gd name="connsiteY30" fmla="*/ 11860306 h 17363353"/>
                    <a:gd name="connsiteX31" fmla="*/ 18369415 w 20332686"/>
                    <a:gd name="connsiteY31" fmla="*/ 11752729 h 17363353"/>
                    <a:gd name="connsiteX32" fmla="*/ 18799721 w 20332686"/>
                    <a:gd name="connsiteY32" fmla="*/ 11914094 h 17363353"/>
                    <a:gd name="connsiteX33" fmla="*/ 18557674 w 20332686"/>
                    <a:gd name="connsiteY33" fmla="*/ 12747812 h 17363353"/>
                    <a:gd name="connsiteX34" fmla="*/ 18692145 w 20332686"/>
                    <a:gd name="connsiteY34" fmla="*/ 13608424 h 17363353"/>
                    <a:gd name="connsiteX35" fmla="*/ 18772827 w 20332686"/>
                    <a:gd name="connsiteY35" fmla="*/ 14226988 h 17363353"/>
                    <a:gd name="connsiteX36" fmla="*/ 18584568 w 20332686"/>
                    <a:gd name="connsiteY36" fmla="*/ 14818659 h 17363353"/>
                    <a:gd name="connsiteX37" fmla="*/ 18719039 w 20332686"/>
                    <a:gd name="connsiteY37" fmla="*/ 15141388 h 17363353"/>
                    <a:gd name="connsiteX38" fmla="*/ 19364498 w 20332686"/>
                    <a:gd name="connsiteY38" fmla="*/ 15356541 h 17363353"/>
                    <a:gd name="connsiteX39" fmla="*/ 20090639 w 20332686"/>
                    <a:gd name="connsiteY39" fmla="*/ 15571694 h 17363353"/>
                    <a:gd name="connsiteX40" fmla="*/ 20252004 w 20332686"/>
                    <a:gd name="connsiteY40" fmla="*/ 16324730 h 17363353"/>
                    <a:gd name="connsiteX41" fmla="*/ 20252004 w 20332686"/>
                    <a:gd name="connsiteY41" fmla="*/ 16324729 h 17363353"/>
                    <a:gd name="connsiteX42" fmla="*/ 20332686 w 20332686"/>
                    <a:gd name="connsiteY42" fmla="*/ 17319812 h 17363353"/>
                    <a:gd name="connsiteX0" fmla="*/ 108310 w 20332686"/>
                    <a:gd name="connsiteY0" fmla="*/ 0 h 17319812"/>
                    <a:gd name="connsiteX1" fmla="*/ 968921 w 20332686"/>
                    <a:gd name="connsiteY1" fmla="*/ 80682 h 17319812"/>
                    <a:gd name="connsiteX2" fmla="*/ 807557 w 20332686"/>
                    <a:gd name="connsiteY2" fmla="*/ 376518 h 17319812"/>
                    <a:gd name="connsiteX3" fmla="*/ 780663 w 20332686"/>
                    <a:gd name="connsiteY3" fmla="*/ 672353 h 17319812"/>
                    <a:gd name="connsiteX4" fmla="*/ 861345 w 20332686"/>
                    <a:gd name="connsiteY4" fmla="*/ 753035 h 17319812"/>
                    <a:gd name="connsiteX5" fmla="*/ 646192 w 20332686"/>
                    <a:gd name="connsiteY5" fmla="*/ 968188 h 17319812"/>
                    <a:gd name="connsiteX6" fmla="*/ 699980 w 20332686"/>
                    <a:gd name="connsiteY6" fmla="*/ 1183341 h 17319812"/>
                    <a:gd name="connsiteX7" fmla="*/ 404145 w 20332686"/>
                    <a:gd name="connsiteY7" fmla="*/ 1344706 h 17319812"/>
                    <a:gd name="connsiteX8" fmla="*/ 726874 w 20332686"/>
                    <a:gd name="connsiteY8" fmla="*/ 2528047 h 17319812"/>
                    <a:gd name="connsiteX9" fmla="*/ 733 w 20332686"/>
                    <a:gd name="connsiteY9" fmla="*/ 2877671 h 17319812"/>
                    <a:gd name="connsiteX10" fmla="*/ 592404 w 20332686"/>
                    <a:gd name="connsiteY10" fmla="*/ 3415553 h 17319812"/>
                    <a:gd name="connsiteX11" fmla="*/ 699980 w 20332686"/>
                    <a:gd name="connsiteY11" fmla="*/ 3684494 h 17319812"/>
                    <a:gd name="connsiteX12" fmla="*/ 915133 w 20332686"/>
                    <a:gd name="connsiteY12" fmla="*/ 3684494 h 17319812"/>
                    <a:gd name="connsiteX13" fmla="*/ 995815 w 20332686"/>
                    <a:gd name="connsiteY13" fmla="*/ 4061012 h 17319812"/>
                    <a:gd name="connsiteX14" fmla="*/ 2071580 w 20332686"/>
                    <a:gd name="connsiteY14" fmla="*/ 5109882 h 17319812"/>
                    <a:gd name="connsiteX15" fmla="*/ 3362498 w 20332686"/>
                    <a:gd name="connsiteY15" fmla="*/ 5943600 h 17319812"/>
                    <a:gd name="connsiteX16" fmla="*/ 4223110 w 20332686"/>
                    <a:gd name="connsiteY16" fmla="*/ 6293224 h 17319812"/>
                    <a:gd name="connsiteX17" fmla="*/ 5056827 w 20332686"/>
                    <a:gd name="connsiteY17" fmla="*/ 6535271 h 17319812"/>
                    <a:gd name="connsiteX18" fmla="*/ 5460239 w 20332686"/>
                    <a:gd name="connsiteY18" fmla="*/ 6266329 h 17319812"/>
                    <a:gd name="connsiteX19" fmla="*/ 5729180 w 20332686"/>
                    <a:gd name="connsiteY19" fmla="*/ 5997388 h 17319812"/>
                    <a:gd name="connsiteX20" fmla="*/ 6186380 w 20332686"/>
                    <a:gd name="connsiteY20" fmla="*/ 6131859 h 17319812"/>
                    <a:gd name="connsiteX21" fmla="*/ 6401533 w 20332686"/>
                    <a:gd name="connsiteY21" fmla="*/ 6427694 h 17319812"/>
                    <a:gd name="connsiteX22" fmla="*/ 6670474 w 20332686"/>
                    <a:gd name="connsiteY22" fmla="*/ 6615953 h 17319812"/>
                    <a:gd name="connsiteX23" fmla="*/ 6993204 w 20332686"/>
                    <a:gd name="connsiteY23" fmla="*/ 6723529 h 17319812"/>
                    <a:gd name="connsiteX24" fmla="*/ 8445486 w 20332686"/>
                    <a:gd name="connsiteY24" fmla="*/ 7584141 h 17319812"/>
                    <a:gd name="connsiteX25" fmla="*/ 9575039 w 20332686"/>
                    <a:gd name="connsiteY25" fmla="*/ 8256494 h 17319812"/>
                    <a:gd name="connsiteX26" fmla="*/ 10677698 w 20332686"/>
                    <a:gd name="connsiteY26" fmla="*/ 8552329 h 17319812"/>
                    <a:gd name="connsiteX27" fmla="*/ 12264451 w 20332686"/>
                    <a:gd name="connsiteY27" fmla="*/ 9386047 h 17319812"/>
                    <a:gd name="connsiteX28" fmla="*/ 15518639 w 20332686"/>
                    <a:gd name="connsiteY28" fmla="*/ 10784541 h 17319812"/>
                    <a:gd name="connsiteX29" fmla="*/ 17804639 w 20332686"/>
                    <a:gd name="connsiteY29" fmla="*/ 11967882 h 17319812"/>
                    <a:gd name="connsiteX30" fmla="*/ 18127368 w 20332686"/>
                    <a:gd name="connsiteY30" fmla="*/ 11860306 h 17319812"/>
                    <a:gd name="connsiteX31" fmla="*/ 18369415 w 20332686"/>
                    <a:gd name="connsiteY31" fmla="*/ 11752729 h 17319812"/>
                    <a:gd name="connsiteX32" fmla="*/ 18799721 w 20332686"/>
                    <a:gd name="connsiteY32" fmla="*/ 11914094 h 17319812"/>
                    <a:gd name="connsiteX33" fmla="*/ 18557674 w 20332686"/>
                    <a:gd name="connsiteY33" fmla="*/ 12747812 h 17319812"/>
                    <a:gd name="connsiteX34" fmla="*/ 18692145 w 20332686"/>
                    <a:gd name="connsiteY34" fmla="*/ 13608424 h 17319812"/>
                    <a:gd name="connsiteX35" fmla="*/ 18772827 w 20332686"/>
                    <a:gd name="connsiteY35" fmla="*/ 14226988 h 17319812"/>
                    <a:gd name="connsiteX36" fmla="*/ 18584568 w 20332686"/>
                    <a:gd name="connsiteY36" fmla="*/ 14818659 h 17319812"/>
                    <a:gd name="connsiteX37" fmla="*/ 18719039 w 20332686"/>
                    <a:gd name="connsiteY37" fmla="*/ 15141388 h 17319812"/>
                    <a:gd name="connsiteX38" fmla="*/ 19364498 w 20332686"/>
                    <a:gd name="connsiteY38" fmla="*/ 15356541 h 17319812"/>
                    <a:gd name="connsiteX39" fmla="*/ 20090639 w 20332686"/>
                    <a:gd name="connsiteY39" fmla="*/ 15571694 h 17319812"/>
                    <a:gd name="connsiteX40" fmla="*/ 20252004 w 20332686"/>
                    <a:gd name="connsiteY40" fmla="*/ 16324730 h 17319812"/>
                    <a:gd name="connsiteX41" fmla="*/ 20252004 w 20332686"/>
                    <a:gd name="connsiteY41" fmla="*/ 16324729 h 17319812"/>
                    <a:gd name="connsiteX42" fmla="*/ 20332686 w 20332686"/>
                    <a:gd name="connsiteY42" fmla="*/ 17319812 h 1731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32686" h="17319812">
                      <a:moveTo>
                        <a:pt x="108310" y="0"/>
                      </a:moveTo>
                      <a:cubicBezTo>
                        <a:pt x="480345" y="8964"/>
                        <a:pt x="852380" y="17929"/>
                        <a:pt x="968921" y="80682"/>
                      </a:cubicBezTo>
                      <a:cubicBezTo>
                        <a:pt x="1085462" y="143435"/>
                        <a:pt x="838933" y="277906"/>
                        <a:pt x="807557" y="376518"/>
                      </a:cubicBezTo>
                      <a:cubicBezTo>
                        <a:pt x="776181" y="475130"/>
                        <a:pt x="771698" y="609600"/>
                        <a:pt x="780663" y="672353"/>
                      </a:cubicBezTo>
                      <a:cubicBezTo>
                        <a:pt x="789628" y="735106"/>
                        <a:pt x="883757" y="703729"/>
                        <a:pt x="861345" y="753035"/>
                      </a:cubicBezTo>
                      <a:cubicBezTo>
                        <a:pt x="838933" y="802341"/>
                        <a:pt x="673086" y="896470"/>
                        <a:pt x="646192" y="968188"/>
                      </a:cubicBezTo>
                      <a:cubicBezTo>
                        <a:pt x="619298" y="1039906"/>
                        <a:pt x="740321" y="1120588"/>
                        <a:pt x="699980" y="1183341"/>
                      </a:cubicBezTo>
                      <a:cubicBezTo>
                        <a:pt x="659639" y="1246094"/>
                        <a:pt x="399663" y="1120588"/>
                        <a:pt x="404145" y="1344706"/>
                      </a:cubicBezTo>
                      <a:cubicBezTo>
                        <a:pt x="408627" y="1568824"/>
                        <a:pt x="794109" y="2272553"/>
                        <a:pt x="726874" y="2528047"/>
                      </a:cubicBezTo>
                      <a:cubicBezTo>
                        <a:pt x="659639" y="2783541"/>
                        <a:pt x="23145" y="2729753"/>
                        <a:pt x="733" y="2877671"/>
                      </a:cubicBezTo>
                      <a:cubicBezTo>
                        <a:pt x="-21679" y="3025589"/>
                        <a:pt x="475863" y="3281083"/>
                        <a:pt x="592404" y="3415553"/>
                      </a:cubicBezTo>
                      <a:cubicBezTo>
                        <a:pt x="708945" y="3550024"/>
                        <a:pt x="646192" y="3639670"/>
                        <a:pt x="699980" y="3684494"/>
                      </a:cubicBezTo>
                      <a:cubicBezTo>
                        <a:pt x="753768" y="3729318"/>
                        <a:pt x="865827" y="3621741"/>
                        <a:pt x="915133" y="3684494"/>
                      </a:cubicBezTo>
                      <a:cubicBezTo>
                        <a:pt x="964439" y="3747247"/>
                        <a:pt x="803074" y="3823447"/>
                        <a:pt x="995815" y="4061012"/>
                      </a:cubicBezTo>
                      <a:cubicBezTo>
                        <a:pt x="1188556" y="4298577"/>
                        <a:pt x="1677133" y="4796117"/>
                        <a:pt x="2071580" y="5109882"/>
                      </a:cubicBezTo>
                      <a:cubicBezTo>
                        <a:pt x="2466027" y="5423647"/>
                        <a:pt x="3003910" y="5746376"/>
                        <a:pt x="3362498" y="5943600"/>
                      </a:cubicBezTo>
                      <a:cubicBezTo>
                        <a:pt x="3721086" y="6140824"/>
                        <a:pt x="3940722" y="6194612"/>
                        <a:pt x="4223110" y="6293224"/>
                      </a:cubicBezTo>
                      <a:cubicBezTo>
                        <a:pt x="4505498" y="6391836"/>
                        <a:pt x="4850639" y="6539753"/>
                        <a:pt x="5056827" y="6535271"/>
                      </a:cubicBezTo>
                      <a:cubicBezTo>
                        <a:pt x="5263015" y="6530789"/>
                        <a:pt x="5348180" y="6355976"/>
                        <a:pt x="5460239" y="6266329"/>
                      </a:cubicBezTo>
                      <a:cubicBezTo>
                        <a:pt x="5572298" y="6176682"/>
                        <a:pt x="5608157" y="6019800"/>
                        <a:pt x="5729180" y="5997388"/>
                      </a:cubicBezTo>
                      <a:cubicBezTo>
                        <a:pt x="5850203" y="5974976"/>
                        <a:pt x="6074321" y="6060141"/>
                        <a:pt x="6186380" y="6131859"/>
                      </a:cubicBezTo>
                      <a:cubicBezTo>
                        <a:pt x="6298439" y="6203577"/>
                        <a:pt x="6320851" y="6347012"/>
                        <a:pt x="6401533" y="6427694"/>
                      </a:cubicBezTo>
                      <a:cubicBezTo>
                        <a:pt x="6482215" y="6508376"/>
                        <a:pt x="6571862" y="6566647"/>
                        <a:pt x="6670474" y="6615953"/>
                      </a:cubicBezTo>
                      <a:cubicBezTo>
                        <a:pt x="6769086" y="6665259"/>
                        <a:pt x="6697369" y="6562164"/>
                        <a:pt x="6993204" y="6723529"/>
                      </a:cubicBezTo>
                      <a:cubicBezTo>
                        <a:pt x="7289039" y="6884894"/>
                        <a:pt x="8445486" y="7584141"/>
                        <a:pt x="8445486" y="7584141"/>
                      </a:cubicBezTo>
                      <a:cubicBezTo>
                        <a:pt x="8875792" y="7839635"/>
                        <a:pt x="9203004" y="8095129"/>
                        <a:pt x="9575039" y="8256494"/>
                      </a:cubicBezTo>
                      <a:cubicBezTo>
                        <a:pt x="9947074" y="8417859"/>
                        <a:pt x="10229463" y="8364070"/>
                        <a:pt x="10677698" y="8552329"/>
                      </a:cubicBezTo>
                      <a:cubicBezTo>
                        <a:pt x="11125933" y="8740588"/>
                        <a:pt x="11457628" y="9014012"/>
                        <a:pt x="12264451" y="9386047"/>
                      </a:cubicBezTo>
                      <a:cubicBezTo>
                        <a:pt x="13071274" y="9758082"/>
                        <a:pt x="14595274" y="10354235"/>
                        <a:pt x="15518639" y="10784541"/>
                      </a:cubicBezTo>
                      <a:cubicBezTo>
                        <a:pt x="16442004" y="11214847"/>
                        <a:pt x="17369851" y="11788588"/>
                        <a:pt x="17804639" y="11967882"/>
                      </a:cubicBezTo>
                      <a:cubicBezTo>
                        <a:pt x="18239427" y="12147176"/>
                        <a:pt x="18033239" y="11896165"/>
                        <a:pt x="18127368" y="11860306"/>
                      </a:cubicBezTo>
                      <a:cubicBezTo>
                        <a:pt x="18221497" y="11824447"/>
                        <a:pt x="18257356" y="11743764"/>
                        <a:pt x="18369415" y="11752729"/>
                      </a:cubicBezTo>
                      <a:cubicBezTo>
                        <a:pt x="18481474" y="11761694"/>
                        <a:pt x="18768345" y="11748247"/>
                        <a:pt x="18799721" y="11914094"/>
                      </a:cubicBezTo>
                      <a:cubicBezTo>
                        <a:pt x="18831097" y="12079941"/>
                        <a:pt x="18575603" y="12465424"/>
                        <a:pt x="18557674" y="12747812"/>
                      </a:cubicBezTo>
                      <a:cubicBezTo>
                        <a:pt x="18539745" y="13030200"/>
                        <a:pt x="18656286" y="13361895"/>
                        <a:pt x="18692145" y="13608424"/>
                      </a:cubicBezTo>
                      <a:cubicBezTo>
                        <a:pt x="18728004" y="13854953"/>
                        <a:pt x="18790756" y="14025282"/>
                        <a:pt x="18772827" y="14226988"/>
                      </a:cubicBezTo>
                      <a:cubicBezTo>
                        <a:pt x="18754898" y="14428694"/>
                        <a:pt x="18593533" y="14666259"/>
                        <a:pt x="18584568" y="14818659"/>
                      </a:cubicBezTo>
                      <a:cubicBezTo>
                        <a:pt x="18575603" y="14971059"/>
                        <a:pt x="18589051" y="15051741"/>
                        <a:pt x="18719039" y="15141388"/>
                      </a:cubicBezTo>
                      <a:cubicBezTo>
                        <a:pt x="18849027" y="15231035"/>
                        <a:pt x="19135898" y="15284823"/>
                        <a:pt x="19364498" y="15356541"/>
                      </a:cubicBezTo>
                      <a:cubicBezTo>
                        <a:pt x="19593098" y="15428259"/>
                        <a:pt x="19942722" y="15410329"/>
                        <a:pt x="20090639" y="15571694"/>
                      </a:cubicBezTo>
                      <a:cubicBezTo>
                        <a:pt x="20238556" y="15733059"/>
                        <a:pt x="20225110" y="16199224"/>
                        <a:pt x="20252004" y="16324730"/>
                      </a:cubicBezTo>
                      <a:cubicBezTo>
                        <a:pt x="20278898" y="16450236"/>
                        <a:pt x="20130981" y="16383000"/>
                        <a:pt x="20252004" y="16324729"/>
                      </a:cubicBezTo>
                      <a:cubicBezTo>
                        <a:pt x="20373028" y="16266458"/>
                        <a:pt x="20256487" y="16813307"/>
                        <a:pt x="20332686" y="17319812"/>
                      </a:cubicBezTo>
                    </a:path>
                  </a:pathLst>
                </a:custGeom>
                <a:noFill/>
                <a:ln w="127000">
                  <a:solidFill>
                    <a:schemeClr val="tx1">
                      <a:alpha val="65000"/>
                    </a:schemeClr>
                  </a:solidFill>
                </a:ln>
                <a:effectLst>
                  <a:outerShdw blurRad="50800" dist="50800" dir="54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dirty="0"/>
                </a:p>
              </p:txBody>
            </p:sp>
          </p:grpSp>
          <p:sp>
            <p:nvSpPr>
              <p:cNvPr id="30" name="Oval 29"/>
              <p:cNvSpPr/>
              <p:nvPr/>
            </p:nvSpPr>
            <p:spPr>
              <a:xfrm>
                <a:off x="8355806" y="6350794"/>
                <a:ext cx="2895600" cy="2895600"/>
              </a:xfrm>
              <a:prstGeom prst="ellipse">
                <a:avLst/>
              </a:prstGeom>
              <a:solidFill>
                <a:schemeClr val="accent2">
                  <a:lumMod val="75000"/>
                  <a:alpha val="4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577" dirty="0"/>
              </a:p>
            </p:txBody>
          </p:sp>
          <p:sp>
            <p:nvSpPr>
              <p:cNvPr id="31" name="Isosceles Triangle 30"/>
              <p:cNvSpPr/>
              <p:nvPr/>
            </p:nvSpPr>
            <p:spPr>
              <a:xfrm rot="12425026">
                <a:off x="12952465" y="11180040"/>
                <a:ext cx="418352" cy="642260"/>
              </a:xfrm>
              <a:prstGeom prst="triangle">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577" dirty="0"/>
              </a:p>
            </p:txBody>
          </p:sp>
          <p:sp>
            <p:nvSpPr>
              <p:cNvPr id="32" name="TextBox 31"/>
              <p:cNvSpPr txBox="1"/>
              <p:nvPr/>
            </p:nvSpPr>
            <p:spPr>
              <a:xfrm>
                <a:off x="13494087" y="7989917"/>
                <a:ext cx="6942972" cy="996767"/>
              </a:xfrm>
              <a:prstGeom prst="rect">
                <a:avLst/>
              </a:prstGeom>
              <a:noFill/>
            </p:spPr>
            <p:txBody>
              <a:bodyPr wrap="square" rtlCol="0">
                <a:spAutoFit/>
              </a:bodyPr>
              <a:lstStyle>
                <a:defPPr>
                  <a:defRPr lang="en-US"/>
                </a:defPPr>
                <a:lvl1pPr>
                  <a:defRPr sz="6600" b="1">
                    <a:effectLst>
                      <a:outerShdw blurRad="38100" dist="38100" dir="2700000" algn="tl">
                        <a:srgbClr val="000000">
                          <a:alpha val="43137"/>
                        </a:srgbClr>
                      </a:outerShdw>
                    </a:effectLst>
                    <a:latin typeface="Century Gothic" panose="020B0502020202020204" pitchFamily="34" charset="0"/>
                  </a:defRPr>
                </a:lvl1pPr>
              </a:lstStyle>
              <a:p>
                <a:r>
                  <a:rPr lang="en-US" sz="1026" dirty="0">
                    <a:solidFill>
                      <a:srgbClr val="C00000"/>
                    </a:solidFill>
                  </a:rPr>
                  <a:t>SITE- AIIMS JAMMU</a:t>
                </a:r>
              </a:p>
            </p:txBody>
          </p:sp>
          <p:cxnSp>
            <p:nvCxnSpPr>
              <p:cNvPr id="33" name="Elbow Connector 24"/>
              <p:cNvCxnSpPr>
                <a:endCxn id="31" idx="3"/>
              </p:cNvCxnSpPr>
              <p:nvPr/>
            </p:nvCxnSpPr>
            <p:spPr>
              <a:xfrm rot="10800000" flipV="1">
                <a:off x="13307850" y="8789193"/>
                <a:ext cx="2896557" cy="2426061"/>
              </a:xfrm>
              <a:prstGeom prst="bentConnector2">
                <a:avLst/>
              </a:prstGeom>
              <a:ln w="19050" cmpd="sng">
                <a:solidFill>
                  <a:srgbClr val="C00000"/>
                </a:solidFill>
                <a:headEnd w="lg" len="med"/>
                <a:tailEnd type="stealth" w="lg" len="lg"/>
              </a:ln>
              <a:effectLst>
                <a:outerShdw blurRad="50800" dist="50800" dir="54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3367206" y="16637794"/>
                <a:ext cx="2971800" cy="2971800"/>
              </a:xfrm>
              <a:prstGeom prst="ellipse">
                <a:avLst/>
              </a:prstGeom>
              <a:solidFill>
                <a:schemeClr val="accent2">
                  <a:lumMod val="75000"/>
                  <a:alpha val="4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577" dirty="0"/>
              </a:p>
            </p:txBody>
          </p:sp>
          <p:cxnSp>
            <p:nvCxnSpPr>
              <p:cNvPr id="35" name="Straight Arrow Connector 34"/>
              <p:cNvCxnSpPr/>
              <p:nvPr/>
            </p:nvCxnSpPr>
            <p:spPr>
              <a:xfrm>
                <a:off x="13613606" y="11456194"/>
                <a:ext cx="9753600" cy="5867400"/>
              </a:xfrm>
              <a:prstGeom prst="straightConnector1">
                <a:avLst/>
              </a:prstGeom>
              <a:ln w="127000" cmpd="sng">
                <a:solidFill>
                  <a:schemeClr val="accent2">
                    <a:lumMod val="50000"/>
                  </a:schemeClr>
                </a:solidFill>
                <a:prstDash val="sysDash"/>
                <a:tailEnd type="arrow" w="lg" len="med"/>
              </a:ln>
              <a:effectLst>
                <a:outerShdw blurRad="50800" dist="50800" dir="5400000" algn="ctr" rotWithShape="0">
                  <a:schemeClr val="tx1">
                    <a:alpha val="51000"/>
                  </a:schemeClr>
                </a:outerShd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11049">
                <a:off x="15212472" y="13553570"/>
                <a:ext cx="2629224" cy="996767"/>
              </a:xfrm>
              <a:prstGeom prst="rect">
                <a:avLst/>
              </a:prstGeom>
              <a:noFill/>
            </p:spPr>
            <p:txBody>
              <a:bodyPr wrap="square" rtlCol="0">
                <a:spAutoFit/>
              </a:bodyPr>
              <a:lstStyle>
                <a:defPPr>
                  <a:defRPr lang="en-US"/>
                </a:defPPr>
                <a:lvl1pPr>
                  <a:defRPr sz="3600" b="1">
                    <a:solidFill>
                      <a:srgbClr val="C00000"/>
                    </a:solidFill>
                    <a:effectLst>
                      <a:outerShdw blurRad="38100" dist="38100" dir="2700000" algn="tl">
                        <a:srgbClr val="000000">
                          <a:alpha val="43137"/>
                        </a:srgbClr>
                      </a:outerShdw>
                    </a:effectLst>
                    <a:latin typeface="Century Gothic" panose="020B0502020202020204" pitchFamily="34" charset="0"/>
                  </a:defRPr>
                </a:lvl1pPr>
              </a:lstStyle>
              <a:p>
                <a:r>
                  <a:rPr lang="en-US" sz="1026" dirty="0">
                    <a:solidFill>
                      <a:schemeClr val="accent2">
                        <a:lumMod val="50000"/>
                      </a:schemeClr>
                    </a:solidFill>
                  </a:rPr>
                  <a:t>85 km</a:t>
                </a:r>
              </a:p>
            </p:txBody>
          </p:sp>
          <p:sp>
            <p:nvSpPr>
              <p:cNvPr id="37" name="TextBox 36"/>
              <p:cNvSpPr txBox="1"/>
              <p:nvPr/>
            </p:nvSpPr>
            <p:spPr>
              <a:xfrm>
                <a:off x="8127204" y="5978193"/>
                <a:ext cx="3124203" cy="1783038"/>
              </a:xfrm>
              <a:prstGeom prst="rect">
                <a:avLst/>
              </a:prstGeom>
              <a:solidFill>
                <a:schemeClr val="bg1">
                  <a:lumMod val="85000"/>
                  <a:alpha val="70000"/>
                </a:schemeClr>
              </a:solidFill>
              <a:effectLst>
                <a:outerShdw blurRad="50800" dist="50800" dir="5400000" algn="ctr" rotWithShape="0">
                  <a:schemeClr val="tx1">
                    <a:lumMod val="50000"/>
                    <a:lumOff val="50000"/>
                  </a:schemeClr>
                </a:outerShdw>
              </a:effectLst>
            </p:spPr>
            <p:txBody>
              <a:bodyPr wrap="square" rtlCol="0">
                <a:spAutoFit/>
              </a:bodyPr>
              <a:lstStyle>
                <a:defPPr>
                  <a:defRPr lang="en-US"/>
                </a:defPPr>
                <a:lvl1pPr>
                  <a:defRPr sz="3200" b="1">
                    <a:latin typeface="Century Gothic" panose="020B0502020202020204" pitchFamily="34" charset="0"/>
                    <a:ea typeface="Batang" panose="02030600000101010101" pitchFamily="18" charset="-127"/>
                  </a:defRPr>
                </a:lvl1pPr>
              </a:lstStyle>
              <a:p>
                <a:pPr algn="ctr"/>
                <a:r>
                  <a:rPr lang="en-US" sz="1026" dirty="0"/>
                  <a:t>JAMMU</a:t>
                </a:r>
                <a:r>
                  <a:rPr lang="en-US" sz="1154" dirty="0"/>
                  <a:t> CITY</a:t>
                </a:r>
              </a:p>
            </p:txBody>
          </p:sp>
          <p:sp>
            <p:nvSpPr>
              <p:cNvPr id="38" name="TextBox 37"/>
              <p:cNvSpPr txBox="1"/>
              <p:nvPr/>
            </p:nvSpPr>
            <p:spPr>
              <a:xfrm rot="1739659">
                <a:off x="19935308" y="13610110"/>
                <a:ext cx="2545928" cy="996767"/>
              </a:xfrm>
              <a:prstGeom prst="rect">
                <a:avLst/>
              </a:prstGeom>
              <a:noFill/>
            </p:spPr>
            <p:txBody>
              <a:bodyPr wrap="square" rtlCol="0">
                <a:spAutoFit/>
              </a:bodyPr>
              <a:lstStyle>
                <a:defPPr>
                  <a:defRPr lang="en-US"/>
                </a:defPPr>
                <a:lvl1pPr>
                  <a:defRPr sz="3600" b="1">
                    <a:solidFill>
                      <a:srgbClr val="C00000"/>
                    </a:solidFill>
                    <a:effectLst>
                      <a:outerShdw blurRad="38100" dist="38100" dir="2700000" algn="tl">
                        <a:srgbClr val="000000">
                          <a:alpha val="43137"/>
                        </a:srgbClr>
                      </a:outerShdw>
                    </a:effectLst>
                    <a:latin typeface="Century Gothic" panose="020B0502020202020204" pitchFamily="34" charset="0"/>
                  </a:defRPr>
                </a:lvl1pPr>
              </a:lstStyle>
              <a:p>
                <a:r>
                  <a:rPr lang="en-US" sz="1026" dirty="0">
                    <a:solidFill>
                      <a:schemeClr val="tx1"/>
                    </a:solidFill>
                  </a:rPr>
                  <a:t>NH 44 </a:t>
                </a:r>
              </a:p>
            </p:txBody>
          </p:sp>
          <p:cxnSp>
            <p:nvCxnSpPr>
              <p:cNvPr id="39" name="Straight Arrow Connector 38"/>
              <p:cNvCxnSpPr/>
              <p:nvPr/>
            </p:nvCxnSpPr>
            <p:spPr>
              <a:xfrm flipH="1" flipV="1">
                <a:off x="9651206" y="8179594"/>
                <a:ext cx="3352800" cy="2819400"/>
              </a:xfrm>
              <a:prstGeom prst="straightConnector1">
                <a:avLst/>
              </a:prstGeom>
              <a:ln w="127000" cmpd="sng">
                <a:solidFill>
                  <a:schemeClr val="accent2">
                    <a:lumMod val="50000"/>
                  </a:schemeClr>
                </a:solidFill>
                <a:prstDash val="sysDash"/>
                <a:tailEnd type="arrow" w="lg" len="med"/>
              </a:ln>
              <a:effectLst>
                <a:outerShdw blurRad="50800" dist="50800" dir="5400000" algn="ctr" rotWithShape="0">
                  <a:schemeClr val="tx1">
                    <a:alpha val="51000"/>
                  </a:schemeClr>
                </a:outerShd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2026396">
                <a:off x="11307484" y="9053382"/>
                <a:ext cx="2678113" cy="1036271"/>
              </a:xfrm>
              <a:prstGeom prst="rect">
                <a:avLst/>
              </a:prstGeom>
              <a:noFill/>
            </p:spPr>
            <p:txBody>
              <a:bodyPr wrap="square" rtlCol="0">
                <a:spAutoFit/>
              </a:bodyPr>
              <a:lstStyle>
                <a:defPPr>
                  <a:defRPr lang="en-US"/>
                </a:defPPr>
                <a:lvl1pPr>
                  <a:defRPr sz="3600" b="1">
                    <a:solidFill>
                      <a:srgbClr val="C00000"/>
                    </a:solidFill>
                    <a:effectLst>
                      <a:outerShdw blurRad="38100" dist="38100" dir="2700000" algn="tl">
                        <a:srgbClr val="000000">
                          <a:alpha val="43137"/>
                        </a:srgbClr>
                      </a:outerShdw>
                    </a:effectLst>
                    <a:latin typeface="Century Gothic" panose="020B0502020202020204" pitchFamily="34" charset="0"/>
                  </a:defRPr>
                </a:lvl1pPr>
              </a:lstStyle>
              <a:p>
                <a:r>
                  <a:rPr lang="en-US" sz="1026" dirty="0">
                    <a:solidFill>
                      <a:schemeClr val="accent2">
                        <a:lumMod val="50000"/>
                      </a:schemeClr>
                    </a:solidFill>
                  </a:rPr>
                  <a:t>30 km</a:t>
                </a:r>
              </a:p>
            </p:txBody>
          </p:sp>
          <p:sp>
            <p:nvSpPr>
              <p:cNvPr id="41" name="TextBox 40"/>
              <p:cNvSpPr txBox="1"/>
              <p:nvPr/>
            </p:nvSpPr>
            <p:spPr>
              <a:xfrm>
                <a:off x="23291005" y="17780792"/>
                <a:ext cx="3994568" cy="996767"/>
              </a:xfrm>
              <a:prstGeom prst="rect">
                <a:avLst/>
              </a:prstGeom>
              <a:solidFill>
                <a:schemeClr val="bg1">
                  <a:lumMod val="85000"/>
                  <a:alpha val="70000"/>
                </a:schemeClr>
              </a:solidFill>
              <a:effectLst>
                <a:outerShdw blurRad="50800" dist="50800" dir="5400000" algn="ctr" rotWithShape="0">
                  <a:schemeClr val="tx1">
                    <a:lumMod val="50000"/>
                    <a:lumOff val="50000"/>
                  </a:schemeClr>
                </a:outerShdw>
              </a:effectLst>
            </p:spPr>
            <p:txBody>
              <a:bodyPr wrap="square" rtlCol="0">
                <a:spAutoFit/>
              </a:bodyPr>
              <a:lstStyle>
                <a:defPPr>
                  <a:defRPr lang="en-US"/>
                </a:defPPr>
                <a:lvl1pPr>
                  <a:defRPr sz="3200" b="1">
                    <a:latin typeface="Century Gothic" panose="020B0502020202020204" pitchFamily="34" charset="0"/>
                    <a:ea typeface="Batang" panose="02030600000101010101" pitchFamily="18" charset="-127"/>
                  </a:defRPr>
                </a:lvl1pPr>
              </a:lstStyle>
              <a:p>
                <a:pPr algn="ctr"/>
                <a:r>
                  <a:rPr lang="en-US" sz="1026" dirty="0"/>
                  <a:t>PATHANKOT</a:t>
                </a:r>
              </a:p>
            </p:txBody>
          </p:sp>
        </p:grpSp>
        <p:pic>
          <p:nvPicPr>
            <p:cNvPr id="26" name="Picture 8" descr="Image result for samba district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2204" y="-11906"/>
              <a:ext cx="7391399" cy="5669859"/>
            </a:xfrm>
            <a:prstGeom prst="rect">
              <a:avLst/>
            </a:prstGeom>
            <a:noFill/>
            <a:extLst>
              <a:ext uri="{909E8E84-426E-40DD-AFC4-6F175D3DCCD1}">
                <a14:hiddenFill xmlns:a14="http://schemas.microsoft.com/office/drawing/2010/main">
                  <a:solidFill>
                    <a:srgbClr val="FFFFFF"/>
                  </a:solidFill>
                </a14:hiddenFill>
              </a:ext>
            </a:extLst>
          </p:spPr>
        </p:pic>
        <p:sp>
          <p:nvSpPr>
            <p:cNvPr id="27" name="Curved Left Arrow 17"/>
            <p:cNvSpPr/>
            <p:nvPr/>
          </p:nvSpPr>
          <p:spPr>
            <a:xfrm rot="10800000">
              <a:off x="10718004" y="4775247"/>
              <a:ext cx="1512541" cy="1828800"/>
            </a:xfrm>
            <a:prstGeom prst="curved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7">
                <a:solidFill>
                  <a:schemeClr val="tx1"/>
                </a:solidFill>
              </a:endParaRPr>
            </a:p>
          </p:txBody>
        </p:sp>
        <p:sp>
          <p:nvSpPr>
            <p:cNvPr id="28" name="TextBox 27"/>
            <p:cNvSpPr txBox="1"/>
            <p:nvPr/>
          </p:nvSpPr>
          <p:spPr>
            <a:xfrm>
              <a:off x="12470605" y="6070646"/>
              <a:ext cx="5714999" cy="1038926"/>
            </a:xfrm>
            <a:prstGeom prst="rect">
              <a:avLst/>
            </a:prstGeom>
            <a:noFill/>
          </p:spPr>
          <p:txBody>
            <a:bodyPr wrap="square" rtlCol="0">
              <a:spAutoFit/>
            </a:bodyPr>
            <a:lstStyle>
              <a:defPPr>
                <a:defRPr lang="en-US"/>
              </a:defPPr>
              <a:lvl1pPr>
                <a:defRPr sz="6600" b="1">
                  <a:effectLst>
                    <a:outerShdw blurRad="38100" dist="38100" dir="2700000" algn="tl">
                      <a:srgbClr val="000000">
                        <a:alpha val="43137"/>
                      </a:srgbClr>
                    </a:outerShdw>
                  </a:effectLst>
                  <a:latin typeface="Century Gothic" panose="020B0502020202020204" pitchFamily="34" charset="0"/>
                </a:defRPr>
              </a:lvl1pPr>
            </a:lstStyle>
            <a:p>
              <a:r>
                <a:rPr lang="en-US" sz="1026" dirty="0"/>
                <a:t>SAMBA DISTRICT</a:t>
              </a:r>
            </a:p>
          </p:txBody>
        </p:sp>
      </p:grpSp>
      <p:sp>
        <p:nvSpPr>
          <p:cNvPr id="45" name="Oval 44">
            <a:extLst>
              <a:ext uri="{FF2B5EF4-FFF2-40B4-BE49-F238E27FC236}">
                <a16:creationId xmlns:a16="http://schemas.microsoft.com/office/drawing/2014/main" id="{053D6AEF-66C1-7CC1-F206-43B5F6B584F5}"/>
              </a:ext>
            </a:extLst>
          </p:cNvPr>
          <p:cNvSpPr/>
          <p:nvPr/>
        </p:nvSpPr>
        <p:spPr>
          <a:xfrm>
            <a:off x="10301622" y="2678400"/>
            <a:ext cx="1708584" cy="1562562"/>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IN" b="1" dirty="0">
                <a:solidFill>
                  <a:srgbClr val="0070C0"/>
                </a:solidFill>
                <a:latin typeface="Arial Black" panose="020B0A04020102020204" pitchFamily="34" charset="0"/>
              </a:rPr>
              <a:t>AIIMS</a:t>
            </a:r>
          </a:p>
          <a:p>
            <a:pPr algn="ctr"/>
            <a:r>
              <a:rPr lang="en-IN" b="1" dirty="0">
                <a:solidFill>
                  <a:srgbClr val="0070C0"/>
                </a:solidFill>
                <a:latin typeface="Arial Black" panose="020B0A04020102020204" pitchFamily="34" charset="0"/>
              </a:rPr>
              <a:t>Jammu</a:t>
            </a:r>
          </a:p>
        </p:txBody>
      </p:sp>
      <p:pic>
        <p:nvPicPr>
          <p:cNvPr id="51" name="Picture 50">
            <a:extLst>
              <a:ext uri="{FF2B5EF4-FFF2-40B4-BE49-F238E27FC236}">
                <a16:creationId xmlns:a16="http://schemas.microsoft.com/office/drawing/2014/main" id="{66299332-3FE4-E9A6-BF5E-6365B65B687B}"/>
              </a:ext>
            </a:extLst>
          </p:cNvPr>
          <p:cNvPicPr>
            <a:picLocks noChangeAspect="1"/>
          </p:cNvPicPr>
          <p:nvPr/>
        </p:nvPicPr>
        <p:blipFill>
          <a:blip r:embed="rId7" cstate="print"/>
          <a:stretch>
            <a:fillRect/>
          </a:stretch>
        </p:blipFill>
        <p:spPr>
          <a:xfrm>
            <a:off x="6581853" y="4546214"/>
            <a:ext cx="2098176" cy="1568668"/>
          </a:xfrm>
          <a:prstGeom prst="rect">
            <a:avLst/>
          </a:prstGeom>
          <a:ln>
            <a:noFill/>
          </a:ln>
          <a:effectLst>
            <a:softEdge rad="112500"/>
          </a:effectLst>
        </p:spPr>
      </p:pic>
      <p:sp>
        <p:nvSpPr>
          <p:cNvPr id="59" name="TextBox 58">
            <a:extLst>
              <a:ext uri="{FF2B5EF4-FFF2-40B4-BE49-F238E27FC236}">
                <a16:creationId xmlns:a16="http://schemas.microsoft.com/office/drawing/2014/main" id="{E1AD9569-E789-513B-E519-90E4C9E3A8F2}"/>
              </a:ext>
            </a:extLst>
          </p:cNvPr>
          <p:cNvSpPr txBox="1"/>
          <p:nvPr/>
        </p:nvSpPr>
        <p:spPr>
          <a:xfrm rot="1672571">
            <a:off x="9054434" y="1846646"/>
            <a:ext cx="1066800" cy="369332"/>
          </a:xfrm>
          <a:prstGeom prst="rect">
            <a:avLst/>
          </a:prstGeom>
          <a:noFill/>
        </p:spPr>
        <p:txBody>
          <a:bodyPr wrap="square" rtlCol="0">
            <a:spAutoFit/>
          </a:bodyPr>
          <a:lstStyle/>
          <a:p>
            <a:r>
              <a:rPr lang="en-IN" b="1" dirty="0">
                <a:solidFill>
                  <a:srgbClr val="142B4B"/>
                </a:solidFill>
                <a:latin typeface="Arial Black" panose="020B0A04020102020204" pitchFamily="34" charset="0"/>
              </a:rPr>
              <a:t>27 Km</a:t>
            </a:r>
          </a:p>
        </p:txBody>
      </p:sp>
      <p:sp>
        <p:nvSpPr>
          <p:cNvPr id="61" name="TextBox 60">
            <a:extLst>
              <a:ext uri="{FF2B5EF4-FFF2-40B4-BE49-F238E27FC236}">
                <a16:creationId xmlns:a16="http://schemas.microsoft.com/office/drawing/2014/main" id="{C94610D8-E8FB-B597-68E9-56E5FE275E8C}"/>
              </a:ext>
            </a:extLst>
          </p:cNvPr>
          <p:cNvSpPr txBox="1"/>
          <p:nvPr/>
        </p:nvSpPr>
        <p:spPr>
          <a:xfrm>
            <a:off x="7047888" y="818891"/>
            <a:ext cx="1166105" cy="523220"/>
          </a:xfrm>
          <a:prstGeom prst="rect">
            <a:avLst/>
          </a:prstGeom>
          <a:noFill/>
        </p:spPr>
        <p:txBody>
          <a:bodyPr wrap="square" rtlCol="0">
            <a:spAutoFit/>
          </a:bodyPr>
          <a:lstStyle/>
          <a:p>
            <a:r>
              <a:rPr lang="en-IN" sz="1400" b="1" dirty="0">
                <a:latin typeface="Arial Black" panose="020B0A04020102020204" pitchFamily="34" charset="0"/>
              </a:rPr>
              <a:t>Jammu Airport</a:t>
            </a:r>
          </a:p>
        </p:txBody>
      </p:sp>
      <p:sp>
        <p:nvSpPr>
          <p:cNvPr id="62" name="TextBox 61">
            <a:extLst>
              <a:ext uri="{FF2B5EF4-FFF2-40B4-BE49-F238E27FC236}">
                <a16:creationId xmlns:a16="http://schemas.microsoft.com/office/drawing/2014/main" id="{D2D4C3B7-2F98-BC7F-A1CD-DA08EF25B29F}"/>
              </a:ext>
            </a:extLst>
          </p:cNvPr>
          <p:cNvSpPr txBox="1"/>
          <p:nvPr/>
        </p:nvSpPr>
        <p:spPr>
          <a:xfrm>
            <a:off x="6370689" y="2396466"/>
            <a:ext cx="1950130" cy="523220"/>
          </a:xfrm>
          <a:prstGeom prst="rect">
            <a:avLst/>
          </a:prstGeom>
          <a:noFill/>
        </p:spPr>
        <p:txBody>
          <a:bodyPr wrap="square" rtlCol="0">
            <a:spAutoFit/>
          </a:bodyPr>
          <a:lstStyle/>
          <a:p>
            <a:r>
              <a:rPr lang="en-IN" sz="1400" b="1" dirty="0">
                <a:latin typeface="Arial Black" panose="020B0A04020102020204" pitchFamily="34" charset="0"/>
              </a:rPr>
              <a:t>Jammu </a:t>
            </a:r>
          </a:p>
          <a:p>
            <a:r>
              <a:rPr lang="en-IN" sz="1400" b="1" dirty="0">
                <a:latin typeface="Arial Black" panose="020B0A04020102020204" pitchFamily="34" charset="0"/>
              </a:rPr>
              <a:t>Railway Station</a:t>
            </a:r>
          </a:p>
        </p:txBody>
      </p:sp>
      <p:sp>
        <p:nvSpPr>
          <p:cNvPr id="63" name="TextBox 62">
            <a:extLst>
              <a:ext uri="{FF2B5EF4-FFF2-40B4-BE49-F238E27FC236}">
                <a16:creationId xmlns:a16="http://schemas.microsoft.com/office/drawing/2014/main" id="{E0E8E10A-300D-F163-A35F-F0B04A83646E}"/>
              </a:ext>
            </a:extLst>
          </p:cNvPr>
          <p:cNvSpPr txBox="1"/>
          <p:nvPr/>
        </p:nvSpPr>
        <p:spPr>
          <a:xfrm>
            <a:off x="6871883" y="4200221"/>
            <a:ext cx="1950130" cy="523220"/>
          </a:xfrm>
          <a:prstGeom prst="rect">
            <a:avLst/>
          </a:prstGeom>
          <a:noFill/>
        </p:spPr>
        <p:txBody>
          <a:bodyPr wrap="square" rtlCol="0">
            <a:spAutoFit/>
          </a:bodyPr>
          <a:lstStyle/>
          <a:p>
            <a:r>
              <a:rPr lang="en-IN" sz="1400" b="1" dirty="0">
                <a:latin typeface="Arial Black" panose="020B0A04020102020204" pitchFamily="34" charset="0"/>
              </a:rPr>
              <a:t>Jammu </a:t>
            </a:r>
          </a:p>
          <a:p>
            <a:r>
              <a:rPr lang="en-IN" sz="1400" b="1" dirty="0">
                <a:latin typeface="Arial Black" panose="020B0A04020102020204" pitchFamily="34" charset="0"/>
              </a:rPr>
              <a:t>Bus Stand</a:t>
            </a:r>
          </a:p>
        </p:txBody>
      </p:sp>
      <p:sp>
        <p:nvSpPr>
          <p:cNvPr id="65" name="TextBox 64">
            <a:extLst>
              <a:ext uri="{FF2B5EF4-FFF2-40B4-BE49-F238E27FC236}">
                <a16:creationId xmlns:a16="http://schemas.microsoft.com/office/drawing/2014/main" id="{226D9692-3918-1349-E4EE-D7F721B7CBA7}"/>
              </a:ext>
            </a:extLst>
          </p:cNvPr>
          <p:cNvSpPr txBox="1"/>
          <p:nvPr/>
        </p:nvSpPr>
        <p:spPr>
          <a:xfrm rot="167163">
            <a:off x="8830854" y="3110159"/>
            <a:ext cx="1066800" cy="369332"/>
          </a:xfrm>
          <a:prstGeom prst="rect">
            <a:avLst/>
          </a:prstGeom>
          <a:noFill/>
        </p:spPr>
        <p:txBody>
          <a:bodyPr wrap="square" rtlCol="0">
            <a:spAutoFit/>
          </a:bodyPr>
          <a:lstStyle/>
          <a:p>
            <a:r>
              <a:rPr lang="en-IN" b="1" dirty="0">
                <a:solidFill>
                  <a:srgbClr val="142B4B"/>
                </a:solidFill>
                <a:latin typeface="Arial Black" panose="020B0A04020102020204" pitchFamily="34" charset="0"/>
              </a:rPr>
              <a:t>26 Km</a:t>
            </a:r>
          </a:p>
        </p:txBody>
      </p:sp>
      <p:sp>
        <p:nvSpPr>
          <p:cNvPr id="66" name="TextBox 65">
            <a:extLst>
              <a:ext uri="{FF2B5EF4-FFF2-40B4-BE49-F238E27FC236}">
                <a16:creationId xmlns:a16="http://schemas.microsoft.com/office/drawing/2014/main" id="{C96C6853-014F-E470-F271-DFE8F0C688B8}"/>
              </a:ext>
            </a:extLst>
          </p:cNvPr>
          <p:cNvSpPr txBox="1"/>
          <p:nvPr/>
        </p:nvSpPr>
        <p:spPr>
          <a:xfrm rot="19721765">
            <a:off x="8961411" y="4365060"/>
            <a:ext cx="1066800" cy="369332"/>
          </a:xfrm>
          <a:prstGeom prst="rect">
            <a:avLst/>
          </a:prstGeom>
          <a:noFill/>
        </p:spPr>
        <p:txBody>
          <a:bodyPr wrap="square" rtlCol="0">
            <a:spAutoFit/>
          </a:bodyPr>
          <a:lstStyle/>
          <a:p>
            <a:r>
              <a:rPr lang="en-IN" b="1" dirty="0">
                <a:solidFill>
                  <a:srgbClr val="142B4B"/>
                </a:solidFill>
                <a:latin typeface="Arial Black" panose="020B0A04020102020204" pitchFamily="34" charset="0"/>
              </a:rPr>
              <a:t>30 Km</a:t>
            </a:r>
          </a:p>
        </p:txBody>
      </p:sp>
      <p:pic>
        <p:nvPicPr>
          <p:cNvPr id="6" name="Picture 5">
            <a:extLst>
              <a:ext uri="{FF2B5EF4-FFF2-40B4-BE49-F238E27FC236}">
                <a16:creationId xmlns:a16="http://schemas.microsoft.com/office/drawing/2014/main" id="{D39191B7-D280-B1B4-A8BB-93A09E579AED}"/>
              </a:ext>
            </a:extLst>
          </p:cNvPr>
          <p:cNvPicPr>
            <a:picLocks noChangeAspect="1"/>
          </p:cNvPicPr>
          <p:nvPr/>
        </p:nvPicPr>
        <p:blipFill>
          <a:blip r:embed="rId8"/>
          <a:stretch>
            <a:fillRect/>
          </a:stretch>
        </p:blipFill>
        <p:spPr>
          <a:xfrm rot="1706073">
            <a:off x="8109513" y="2047207"/>
            <a:ext cx="2481686" cy="674756"/>
          </a:xfrm>
          <a:prstGeom prst="rect">
            <a:avLst/>
          </a:prstGeom>
          <a:ln>
            <a:noFill/>
          </a:ln>
          <a:effectLst>
            <a:softEdge rad="112500"/>
          </a:effectLst>
        </p:spPr>
      </p:pic>
      <p:pic>
        <p:nvPicPr>
          <p:cNvPr id="7" name="Picture 6">
            <a:extLst>
              <a:ext uri="{FF2B5EF4-FFF2-40B4-BE49-F238E27FC236}">
                <a16:creationId xmlns:a16="http://schemas.microsoft.com/office/drawing/2014/main" id="{1488A1C8-D5B3-7E03-B0D1-92EE3F7777EC}"/>
              </a:ext>
            </a:extLst>
          </p:cNvPr>
          <p:cNvPicPr>
            <a:picLocks noChangeAspect="1"/>
          </p:cNvPicPr>
          <p:nvPr/>
        </p:nvPicPr>
        <p:blipFill>
          <a:blip r:embed="rId8"/>
          <a:stretch>
            <a:fillRect/>
          </a:stretch>
        </p:blipFill>
        <p:spPr>
          <a:xfrm rot="177234">
            <a:off x="8388550" y="3333222"/>
            <a:ext cx="1898410" cy="617976"/>
          </a:xfrm>
          <a:prstGeom prst="rect">
            <a:avLst/>
          </a:prstGeom>
          <a:ln>
            <a:noFill/>
          </a:ln>
          <a:effectLst>
            <a:softEdge rad="112500"/>
          </a:effectLst>
        </p:spPr>
      </p:pic>
      <p:pic>
        <p:nvPicPr>
          <p:cNvPr id="8" name="Picture 7">
            <a:extLst>
              <a:ext uri="{FF2B5EF4-FFF2-40B4-BE49-F238E27FC236}">
                <a16:creationId xmlns:a16="http://schemas.microsoft.com/office/drawing/2014/main" id="{1E79E727-CF4B-0DBC-EF07-D3F9EAEC3287}"/>
              </a:ext>
            </a:extLst>
          </p:cNvPr>
          <p:cNvPicPr>
            <a:picLocks noChangeAspect="1"/>
          </p:cNvPicPr>
          <p:nvPr/>
        </p:nvPicPr>
        <p:blipFill>
          <a:blip r:embed="rId8"/>
          <a:stretch>
            <a:fillRect/>
          </a:stretch>
        </p:blipFill>
        <p:spPr>
          <a:xfrm rot="19719133">
            <a:off x="8352463" y="4592886"/>
            <a:ext cx="2513452" cy="674756"/>
          </a:xfrm>
          <a:prstGeom prst="rect">
            <a:avLst/>
          </a:prstGeom>
          <a:ln>
            <a:noFill/>
          </a:ln>
          <a:effectLst>
            <a:softEdge rad="112500"/>
          </a:effectLst>
        </p:spPr>
      </p:pic>
    </p:spTree>
    <p:extLst>
      <p:ext uri="{BB962C8B-B14F-4D97-AF65-F5344CB8AC3E}">
        <p14:creationId xmlns:p14="http://schemas.microsoft.com/office/powerpoint/2010/main" val="1190532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alendar&#10;&#10;Description automatically generated">
            <a:extLst>
              <a:ext uri="{FF2B5EF4-FFF2-40B4-BE49-F238E27FC236}">
                <a16:creationId xmlns:a16="http://schemas.microsoft.com/office/drawing/2014/main" id="{133ADE54-7640-A3FB-FD46-61AA0ECFD04E}"/>
              </a:ext>
            </a:extLst>
          </p:cNvPr>
          <p:cNvPicPr>
            <a:picLocks noChangeAspect="1"/>
          </p:cNvPicPr>
          <p:nvPr/>
        </p:nvPicPr>
        <p:blipFill rotWithShape="1">
          <a:blip r:embed="rId3" cstate="print"/>
          <a:srcRect l="1188" r="1195" b="2"/>
          <a:stretch/>
        </p:blipFill>
        <p:spPr>
          <a:xfrm>
            <a:off x="1676400" y="564749"/>
            <a:ext cx="3914275" cy="4007251"/>
          </a:xfrm>
          <a:prstGeom prst="rect">
            <a:avLst/>
          </a:prstGeom>
        </p:spPr>
      </p:pic>
      <p:sp>
        <p:nvSpPr>
          <p:cNvPr id="16" name="Rectangle 15"/>
          <p:cNvSpPr/>
          <p:nvPr/>
        </p:nvSpPr>
        <p:spPr>
          <a:xfrm>
            <a:off x="534738" y="4784876"/>
            <a:ext cx="5715000" cy="369332"/>
          </a:xfrm>
          <a:prstGeom prst="rect">
            <a:avLst/>
          </a:prstGeom>
        </p:spPr>
        <p:txBody>
          <a:bodyPr wrap="square">
            <a:spAutoFit/>
          </a:bodyPr>
          <a:lstStyle/>
          <a:p>
            <a:pPr algn="ctr"/>
            <a:r>
              <a:rPr lang="en-US" b="1" dirty="0">
                <a:latin typeface="Tahoma" panose="020B0604030504040204" pitchFamily="34" charset="0"/>
              </a:rPr>
              <a:t> </a:t>
            </a:r>
            <a:r>
              <a:rPr lang="en-US" sz="1600" b="1" dirty="0">
                <a:latin typeface="Tahoma" panose="020B0604030504040204" pitchFamily="34" charset="0"/>
              </a:rPr>
              <a:t>Approved by Hon’ble HFM on </a:t>
            </a:r>
            <a:r>
              <a:rPr lang="en-US" sz="1600" b="1" dirty="0">
                <a:solidFill>
                  <a:srgbClr val="C00000"/>
                </a:solidFill>
                <a:latin typeface="Tahoma" panose="020B0604030504040204" pitchFamily="34" charset="0"/>
              </a:rPr>
              <a:t>30</a:t>
            </a:r>
            <a:r>
              <a:rPr lang="en-US" sz="1600" b="1" baseline="30000" dirty="0">
                <a:solidFill>
                  <a:srgbClr val="C00000"/>
                </a:solidFill>
                <a:latin typeface="Tahoma" panose="020B0604030504040204" pitchFamily="34" charset="0"/>
              </a:rPr>
              <a:t>th</a:t>
            </a:r>
            <a:r>
              <a:rPr lang="en-US" sz="1600" b="1" dirty="0">
                <a:solidFill>
                  <a:srgbClr val="C00000"/>
                </a:solidFill>
                <a:latin typeface="Tahoma" panose="020B0604030504040204" pitchFamily="34" charset="0"/>
              </a:rPr>
              <a:t> November, 2021.</a:t>
            </a:r>
          </a:p>
        </p:txBody>
      </p:sp>
      <p:pic>
        <p:nvPicPr>
          <p:cNvPr id="17" name="Picture 4">
            <a:extLst>
              <a:ext uri="{FF2B5EF4-FFF2-40B4-BE49-F238E27FC236}">
                <a16:creationId xmlns:a16="http://schemas.microsoft.com/office/drawing/2014/main" id="{A9E6CA2D-40C1-77BF-C5AB-F9BB89BE232F}"/>
              </a:ext>
            </a:extLst>
          </p:cNvPr>
          <p:cNvPicPr>
            <a:picLocks noChangeAspect="1"/>
          </p:cNvPicPr>
          <p:nvPr/>
        </p:nvPicPr>
        <p:blipFill>
          <a:blip r:embed="rId4" cstate="print"/>
          <a:stretch>
            <a:fillRect/>
          </a:stretch>
        </p:blipFill>
        <p:spPr>
          <a:xfrm>
            <a:off x="6908801" y="152400"/>
            <a:ext cx="4163500" cy="5884807"/>
          </a:xfrm>
          <a:prstGeom prst="rect">
            <a:avLst/>
          </a:prstGeom>
        </p:spPr>
      </p:pic>
    </p:spTree>
    <p:extLst>
      <p:ext uri="{BB962C8B-B14F-4D97-AF65-F5344CB8AC3E}">
        <p14:creationId xmlns:p14="http://schemas.microsoft.com/office/powerpoint/2010/main" val="288838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5C4857-41D6-6B50-34A6-3331C659F8B3}"/>
              </a:ext>
            </a:extLst>
          </p:cNvPr>
          <p:cNvPicPr>
            <a:picLocks noGrp="1" noChangeAspect="1"/>
          </p:cNvPicPr>
          <p:nvPr>
            <p:ph idx="1"/>
          </p:nvPr>
        </p:nvPicPr>
        <p:blipFill rotWithShape="1">
          <a:blip r:embed="rId2" cstate="print"/>
          <a:srcRect r="1" b="28216"/>
          <a:stretch/>
        </p:blipFill>
        <p:spPr>
          <a:xfrm>
            <a:off x="0" y="-1438"/>
            <a:ext cx="4191000" cy="61712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Title 1">
            <a:extLst>
              <a:ext uri="{FF2B5EF4-FFF2-40B4-BE49-F238E27FC236}">
                <a16:creationId xmlns:a16="http://schemas.microsoft.com/office/drawing/2014/main" id="{78B048E5-2480-CF5D-200D-004304E58F45}"/>
              </a:ext>
            </a:extLst>
          </p:cNvPr>
          <p:cNvSpPr>
            <a:spLocks noGrp="1"/>
          </p:cNvSpPr>
          <p:nvPr>
            <p:ph type="title"/>
          </p:nvPr>
        </p:nvSpPr>
        <p:spPr>
          <a:xfrm>
            <a:off x="4913746" y="350982"/>
            <a:ext cx="6635127" cy="1479250"/>
          </a:xfrm>
        </p:spPr>
        <p:txBody>
          <a:bodyPr vert="horz" lIns="91440" tIns="45720" rIns="91440" bIns="45720" rtlCol="0" anchor="b">
            <a:normAutofit fontScale="90000"/>
          </a:bodyPr>
          <a:lstStyle/>
          <a:p>
            <a:r>
              <a:rPr lang="en-US" sz="4600" b="1" dirty="0">
                <a:solidFill>
                  <a:srgbClr val="C00000"/>
                </a:solidFill>
                <a:latin typeface="Poppins" panose="00000800000000000000" pitchFamily="50" charset="0"/>
                <a:cs typeface="Poppins" panose="00000800000000000000" pitchFamily="50" charset="0"/>
              </a:rPr>
              <a:t>THE VISION OF THE FIRST PRESIDENT OF AIIMS</a:t>
            </a:r>
            <a:endParaRPr lang="en-US" sz="4600" dirty="0">
              <a:solidFill>
                <a:srgbClr val="C00000"/>
              </a:solidFill>
              <a:latin typeface="Poppins" panose="00000800000000000000" pitchFamily="50" charset="0"/>
              <a:cs typeface="Poppins" panose="00000800000000000000" pitchFamily="50" charset="0"/>
            </a:endParaRPr>
          </a:p>
        </p:txBody>
      </p:sp>
      <p:sp>
        <p:nvSpPr>
          <p:cNvPr id="5" name="TextBox 4">
            <a:extLst>
              <a:ext uri="{FF2B5EF4-FFF2-40B4-BE49-F238E27FC236}">
                <a16:creationId xmlns:a16="http://schemas.microsoft.com/office/drawing/2014/main" id="{CEB0C91C-F013-6081-BE62-E53706906116}"/>
              </a:ext>
            </a:extLst>
          </p:cNvPr>
          <p:cNvSpPr txBox="1"/>
          <p:nvPr/>
        </p:nvSpPr>
        <p:spPr>
          <a:xfrm>
            <a:off x="4648200" y="2209800"/>
            <a:ext cx="7128163" cy="321194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gn="just">
              <a:lnSpc>
                <a:spcPct val="90000"/>
              </a:lnSpc>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“It has been one of my cherished dreams that for post-graduate study and for the maintenance of high standards of medical education in our country, we should have an Institute of this nature in India which would enable our young men and women to have their post-graduate education in their own country”</a:t>
            </a:r>
          </a:p>
        </p:txBody>
      </p:sp>
      <p:sp>
        <p:nvSpPr>
          <p:cNvPr id="6" name="TextBox 5">
            <a:extLst>
              <a:ext uri="{FF2B5EF4-FFF2-40B4-BE49-F238E27FC236}">
                <a16:creationId xmlns:a16="http://schemas.microsoft.com/office/drawing/2014/main" id="{D014B1CA-CDDB-235A-BE12-4D199EC6EAC6}"/>
              </a:ext>
            </a:extLst>
          </p:cNvPr>
          <p:cNvSpPr txBox="1"/>
          <p:nvPr/>
        </p:nvSpPr>
        <p:spPr>
          <a:xfrm>
            <a:off x="7148946" y="5345003"/>
            <a:ext cx="46274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b="1" i="1" dirty="0">
                <a:solidFill>
                  <a:srgbClr val="CC0066"/>
                </a:solidFill>
                <a:latin typeface="Times New Roman"/>
                <a:cs typeface="Times New Roman"/>
              </a:rPr>
              <a:t>-</a:t>
            </a:r>
            <a:r>
              <a:rPr lang="en-US" sz="3600" b="1" i="1" dirty="0" err="1">
                <a:solidFill>
                  <a:srgbClr val="CC0066"/>
                </a:solidFill>
                <a:latin typeface="Times New Roman"/>
                <a:cs typeface="Times New Roman"/>
              </a:rPr>
              <a:t>Rajkumari</a:t>
            </a:r>
            <a:r>
              <a:rPr lang="en-US" sz="3600" b="1" i="1" dirty="0">
                <a:solidFill>
                  <a:srgbClr val="CC0066"/>
                </a:solidFill>
                <a:latin typeface="Times New Roman"/>
                <a:cs typeface="Times New Roman"/>
              </a:rPr>
              <a:t> </a:t>
            </a:r>
            <a:r>
              <a:rPr lang="en-US" sz="3600" b="1" i="1" dirty="0" err="1">
                <a:solidFill>
                  <a:srgbClr val="CC0066"/>
                </a:solidFill>
                <a:latin typeface="Times New Roman"/>
                <a:cs typeface="Times New Roman"/>
              </a:rPr>
              <a:t>Amrit</a:t>
            </a:r>
            <a:r>
              <a:rPr lang="en-US" sz="3600" b="1" i="1" dirty="0">
                <a:solidFill>
                  <a:srgbClr val="CC0066"/>
                </a:solidFill>
                <a:latin typeface="Times New Roman"/>
                <a:cs typeface="Times New Roman"/>
              </a:rPr>
              <a:t> Kaur</a:t>
            </a:r>
          </a:p>
        </p:txBody>
      </p:sp>
    </p:spTree>
    <p:extLst>
      <p:ext uri="{BB962C8B-B14F-4D97-AF65-F5344CB8AC3E}">
        <p14:creationId xmlns:p14="http://schemas.microsoft.com/office/powerpoint/2010/main" val="3171450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9770B0-A630-BE67-4C7B-5D424ECC66A6}"/>
              </a:ext>
            </a:extLst>
          </p:cNvPr>
          <p:cNvGrpSpPr/>
          <p:nvPr/>
        </p:nvGrpSpPr>
        <p:grpSpPr>
          <a:xfrm>
            <a:off x="1640759" y="27317"/>
            <a:ext cx="8910482" cy="6185140"/>
            <a:chOff x="179512" y="35332"/>
            <a:chExt cx="8829364" cy="6446024"/>
          </a:xfrm>
        </p:grpSpPr>
        <p:sp>
          <p:nvSpPr>
            <p:cNvPr id="3" name="AutoShape 2">
              <a:extLst>
                <a:ext uri="{FF2B5EF4-FFF2-40B4-BE49-F238E27FC236}">
                  <a16:creationId xmlns:a16="http://schemas.microsoft.com/office/drawing/2014/main" id="{D8FD24F2-E8FA-214C-9CD7-4AC442230B3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TextBox 3">
              <a:extLst>
                <a:ext uri="{FF2B5EF4-FFF2-40B4-BE49-F238E27FC236}">
                  <a16:creationId xmlns:a16="http://schemas.microsoft.com/office/drawing/2014/main" id="{06B2057C-027A-7733-C904-9200131AFA3D}"/>
                </a:ext>
              </a:extLst>
            </p:cNvPr>
            <p:cNvSpPr txBox="1"/>
            <p:nvPr/>
          </p:nvSpPr>
          <p:spPr>
            <a:xfrm>
              <a:off x="1835696" y="35332"/>
              <a:ext cx="5616624" cy="400110"/>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2000" b="1" dirty="0">
                  <a:solidFill>
                    <a:srgbClr val="FF0000"/>
                  </a:solidFill>
                </a:rPr>
                <a:t>PRESENT EXECUTION AT SITE AS ON  03.11.2022</a:t>
              </a:r>
              <a:endParaRPr lang="en-IN" sz="1400" b="1" dirty="0">
                <a:solidFill>
                  <a:schemeClr val="tx1">
                    <a:lumMod val="65000"/>
                    <a:lumOff val="35000"/>
                  </a:schemeClr>
                </a:solidFill>
                <a:latin typeface="+mn-lt"/>
                <a:cs typeface="+mn-cs"/>
              </a:endParaRPr>
            </a:p>
          </p:txBody>
        </p:sp>
        <p:pic>
          <p:nvPicPr>
            <p:cNvPr id="8" name="Picture 7" descr="D:\Candor G2\Desktop\DJI_0276.JPG">
              <a:extLst>
                <a:ext uri="{FF2B5EF4-FFF2-40B4-BE49-F238E27FC236}">
                  <a16:creationId xmlns:a16="http://schemas.microsoft.com/office/drawing/2014/main" id="{F468FD04-FB27-192B-6A56-2FDA9A29B70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476672"/>
              <a:ext cx="8829364" cy="5532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7B5386-1ADC-4F9B-8231-13E23EA33258}"/>
                </a:ext>
              </a:extLst>
            </p:cNvPr>
            <p:cNvSpPr txBox="1"/>
            <p:nvPr/>
          </p:nvSpPr>
          <p:spPr>
            <a:xfrm>
              <a:off x="2699791" y="6081246"/>
              <a:ext cx="4032449" cy="400110"/>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2000" b="1" dirty="0">
                  <a:solidFill>
                    <a:srgbClr val="FF0000"/>
                  </a:solidFill>
                  <a:latin typeface="+mn-lt"/>
                  <a:cs typeface="+mn-cs"/>
                </a:rPr>
                <a:t>HOSPITAL BUILDING ( AERIAL VIEW )</a:t>
              </a:r>
            </a:p>
          </p:txBody>
        </p:sp>
      </p:grpSp>
    </p:spTree>
    <p:extLst>
      <p:ext uri="{BB962C8B-B14F-4D97-AF65-F5344CB8AC3E}">
        <p14:creationId xmlns:p14="http://schemas.microsoft.com/office/powerpoint/2010/main" val="2093883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6433A4-4260-9603-CDEF-FB0F7E3B1E8A}"/>
              </a:ext>
            </a:extLst>
          </p:cNvPr>
          <p:cNvGrpSpPr/>
          <p:nvPr/>
        </p:nvGrpSpPr>
        <p:grpSpPr>
          <a:xfrm>
            <a:off x="1295400" y="76200"/>
            <a:ext cx="8723610" cy="6019800"/>
            <a:chOff x="174314" y="175976"/>
            <a:chExt cx="8723610" cy="6361374"/>
          </a:xfrm>
        </p:grpSpPr>
        <p:pic>
          <p:nvPicPr>
            <p:cNvPr id="5" name="Picture 7">
              <a:extLst>
                <a:ext uri="{FF2B5EF4-FFF2-40B4-BE49-F238E27FC236}">
                  <a16:creationId xmlns:a16="http://schemas.microsoft.com/office/drawing/2014/main" id="{C1DA808C-6E87-E17F-334E-E8430E0E9C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567" y="4621543"/>
              <a:ext cx="4105355" cy="1895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 name="Picture 6">
              <a:extLst>
                <a:ext uri="{FF2B5EF4-FFF2-40B4-BE49-F238E27FC236}">
                  <a16:creationId xmlns:a16="http://schemas.microsoft.com/office/drawing/2014/main" id="{DC6D2EDE-B746-A52A-658A-C2A34ACD71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314" y="4647197"/>
              <a:ext cx="4515243" cy="1869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Picture 5">
              <a:extLst>
                <a:ext uri="{FF2B5EF4-FFF2-40B4-BE49-F238E27FC236}">
                  <a16:creationId xmlns:a16="http://schemas.microsoft.com/office/drawing/2014/main" id="{DC9F5E15-2A8D-F3A5-D7D9-2A1DBE247B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2568" y="2416673"/>
              <a:ext cx="4105356" cy="200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 name="Picture 4">
              <a:extLst>
                <a:ext uri="{FF2B5EF4-FFF2-40B4-BE49-F238E27FC236}">
                  <a16:creationId xmlns:a16="http://schemas.microsoft.com/office/drawing/2014/main" id="{FCFB7783-5DFF-70DF-45E1-7A335FF75E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343" y="2416672"/>
              <a:ext cx="4511215" cy="2008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3">
              <a:extLst>
                <a:ext uri="{FF2B5EF4-FFF2-40B4-BE49-F238E27FC236}">
                  <a16:creationId xmlns:a16="http://schemas.microsoft.com/office/drawing/2014/main" id="{1404C7F1-6A12-656C-F4BE-DB13ACAC70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2568" y="175976"/>
              <a:ext cx="4105356" cy="2135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4" name="AutoShape 2">
              <a:extLst>
                <a:ext uri="{FF2B5EF4-FFF2-40B4-BE49-F238E27FC236}">
                  <a16:creationId xmlns:a16="http://schemas.microsoft.com/office/drawing/2014/main" id="{C44BEF24-9E16-22CB-6F9A-6531C3AAD0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5" name="TextBox 24">
              <a:extLst>
                <a:ext uri="{FF2B5EF4-FFF2-40B4-BE49-F238E27FC236}">
                  <a16:creationId xmlns:a16="http://schemas.microsoft.com/office/drawing/2014/main" id="{4D83AFBB-E5FF-1E51-EEF5-593D7D124446}"/>
                </a:ext>
              </a:extLst>
            </p:cNvPr>
            <p:cNvSpPr txBox="1"/>
            <p:nvPr/>
          </p:nvSpPr>
          <p:spPr>
            <a:xfrm>
              <a:off x="1074002" y="6237312"/>
              <a:ext cx="2676525" cy="300038"/>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IN" sz="1350" b="1" dirty="0">
                  <a:solidFill>
                    <a:srgbClr val="FF0000"/>
                  </a:solidFill>
                  <a:latin typeface="+mn-lt"/>
                  <a:cs typeface="+mn-cs"/>
                </a:rPr>
                <a:t>AUDITORIUM BUILDING (G+1)</a:t>
              </a:r>
            </a:p>
          </p:txBody>
        </p:sp>
        <p:sp>
          <p:nvSpPr>
            <p:cNvPr id="26" name="TextBox 25">
              <a:extLst>
                <a:ext uri="{FF2B5EF4-FFF2-40B4-BE49-F238E27FC236}">
                  <a16:creationId xmlns:a16="http://schemas.microsoft.com/office/drawing/2014/main" id="{BED4773A-F8C5-1F5C-8D6E-D377E729C4FA}"/>
                </a:ext>
              </a:extLst>
            </p:cNvPr>
            <p:cNvSpPr txBox="1"/>
            <p:nvPr/>
          </p:nvSpPr>
          <p:spPr>
            <a:xfrm>
              <a:off x="5473072" y="2192859"/>
              <a:ext cx="2657475" cy="300037"/>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IN" sz="1350" b="1" dirty="0">
                  <a:solidFill>
                    <a:srgbClr val="FF0000"/>
                  </a:solidFill>
                  <a:latin typeface="+mn-lt"/>
                  <a:cs typeface="+mn-cs"/>
                </a:rPr>
                <a:t>NIGHT SHELTER BUILDING (G+3)</a:t>
              </a:r>
            </a:p>
          </p:txBody>
        </p:sp>
        <p:sp>
          <p:nvSpPr>
            <p:cNvPr id="27" name="TextBox 26">
              <a:extLst>
                <a:ext uri="{FF2B5EF4-FFF2-40B4-BE49-F238E27FC236}">
                  <a16:creationId xmlns:a16="http://schemas.microsoft.com/office/drawing/2014/main" id="{761E68F3-2278-8B37-B64D-E84D79DDF5DA}"/>
                </a:ext>
              </a:extLst>
            </p:cNvPr>
            <p:cNvSpPr txBox="1"/>
            <p:nvPr/>
          </p:nvSpPr>
          <p:spPr>
            <a:xfrm>
              <a:off x="1054952" y="4425106"/>
              <a:ext cx="2676525" cy="300038"/>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IN" sz="1350" b="1" dirty="0">
                  <a:solidFill>
                    <a:srgbClr val="FF0000"/>
                  </a:solidFill>
                  <a:latin typeface="+mn-lt"/>
                  <a:cs typeface="+mn-cs"/>
                </a:rPr>
                <a:t>ACADEMIC BUILDING (G+4/6)</a:t>
              </a:r>
            </a:p>
          </p:txBody>
        </p:sp>
        <p:sp>
          <p:nvSpPr>
            <p:cNvPr id="28" name="TextBox 27">
              <a:extLst>
                <a:ext uri="{FF2B5EF4-FFF2-40B4-BE49-F238E27FC236}">
                  <a16:creationId xmlns:a16="http://schemas.microsoft.com/office/drawing/2014/main" id="{C5549A4C-3F3D-C58C-679F-912157F11179}"/>
                </a:ext>
              </a:extLst>
            </p:cNvPr>
            <p:cNvSpPr txBox="1"/>
            <p:nvPr/>
          </p:nvSpPr>
          <p:spPr>
            <a:xfrm>
              <a:off x="5436094" y="4425106"/>
              <a:ext cx="2676525" cy="300038"/>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ANIMAL HOUSE (G) </a:t>
              </a:r>
            </a:p>
          </p:txBody>
        </p:sp>
        <p:sp>
          <p:nvSpPr>
            <p:cNvPr id="29" name="TextBox 28">
              <a:extLst>
                <a:ext uri="{FF2B5EF4-FFF2-40B4-BE49-F238E27FC236}">
                  <a16:creationId xmlns:a16="http://schemas.microsoft.com/office/drawing/2014/main" id="{DFA65366-F3CC-2473-BE25-BDCD728B4963}"/>
                </a:ext>
              </a:extLst>
            </p:cNvPr>
            <p:cNvSpPr txBox="1"/>
            <p:nvPr/>
          </p:nvSpPr>
          <p:spPr>
            <a:xfrm>
              <a:off x="5538174" y="6225306"/>
              <a:ext cx="2634226" cy="300038"/>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FIRE STATION (G+1)</a:t>
              </a:r>
              <a:endParaRPr lang="en-IN" sz="1350" b="1" dirty="0">
                <a:solidFill>
                  <a:srgbClr val="FF0000"/>
                </a:solidFill>
                <a:latin typeface="+mn-lt"/>
                <a:cs typeface="+mn-cs"/>
              </a:endParaRPr>
            </a:p>
          </p:txBody>
        </p:sp>
        <p:pic>
          <p:nvPicPr>
            <p:cNvPr id="30" name="Picture 29" descr="A picture containing sky, ground, outdoor, building&#10;&#10;Description automatically generated">
              <a:extLst>
                <a:ext uri="{FF2B5EF4-FFF2-40B4-BE49-F238E27FC236}">
                  <a16:creationId xmlns:a16="http://schemas.microsoft.com/office/drawing/2014/main" id="{E70489AA-3E97-7BEA-A1AE-ACC01106C0D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2000"/>
                      </a14:imgEffect>
                    </a14:imgLayer>
                  </a14:imgProps>
                </a:ext>
                <a:ext uri="{28A0092B-C50C-407E-A947-70E740481C1C}">
                  <a14:useLocalDpi xmlns:a14="http://schemas.microsoft.com/office/drawing/2010/main" val="0"/>
                </a:ext>
              </a:extLst>
            </a:blip>
            <a:srcRect t="11060" b="27814"/>
            <a:stretch/>
          </p:blipFill>
          <p:spPr>
            <a:xfrm>
              <a:off x="178343" y="194095"/>
              <a:ext cx="4502641" cy="2100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Box 30">
              <a:extLst>
                <a:ext uri="{FF2B5EF4-FFF2-40B4-BE49-F238E27FC236}">
                  <a16:creationId xmlns:a16="http://schemas.microsoft.com/office/drawing/2014/main" id="{1FA1AA40-DF27-E79A-0374-EB64A804DCE9}"/>
                </a:ext>
              </a:extLst>
            </p:cNvPr>
            <p:cNvSpPr txBox="1"/>
            <p:nvPr/>
          </p:nvSpPr>
          <p:spPr>
            <a:xfrm>
              <a:off x="1074002" y="2192859"/>
              <a:ext cx="2657475" cy="300037"/>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IN" sz="1350" b="1" dirty="0">
                  <a:solidFill>
                    <a:srgbClr val="FF0000"/>
                  </a:solidFill>
                  <a:latin typeface="+mn-lt"/>
                  <a:cs typeface="+mn-cs"/>
                </a:rPr>
                <a:t>AYUSH BUILDING (G+1)</a:t>
              </a:r>
            </a:p>
          </p:txBody>
        </p:sp>
      </p:grpSp>
    </p:spTree>
    <p:extLst>
      <p:ext uri="{BB962C8B-B14F-4D97-AF65-F5344CB8AC3E}">
        <p14:creationId xmlns:p14="http://schemas.microsoft.com/office/powerpoint/2010/main" val="3122808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CFBF36-3890-1BC5-3D72-14CB67A06F89}"/>
              </a:ext>
            </a:extLst>
          </p:cNvPr>
          <p:cNvGrpSpPr/>
          <p:nvPr/>
        </p:nvGrpSpPr>
        <p:grpSpPr>
          <a:xfrm>
            <a:off x="1930105" y="-2875"/>
            <a:ext cx="8331789" cy="6060207"/>
            <a:chOff x="255887" y="7937"/>
            <a:chExt cx="8636589" cy="6517407"/>
          </a:xfrm>
        </p:grpSpPr>
        <p:pic>
          <p:nvPicPr>
            <p:cNvPr id="20" name="Picture 7">
              <a:extLst>
                <a:ext uri="{FF2B5EF4-FFF2-40B4-BE49-F238E27FC236}">
                  <a16:creationId xmlns:a16="http://schemas.microsoft.com/office/drawing/2014/main" id="{27D38E00-9175-4068-96E5-3B5B085AF7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1198" y="4333962"/>
              <a:ext cx="4431276" cy="2123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Picture 6">
              <a:extLst>
                <a:ext uri="{FF2B5EF4-FFF2-40B4-BE49-F238E27FC236}">
                  <a16:creationId xmlns:a16="http://schemas.microsoft.com/office/drawing/2014/main" id="{44922A7F-4F09-EFF9-4F9A-606A9E3D7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015" y="4333962"/>
              <a:ext cx="4053954" cy="2123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 name="Picture 5">
              <a:extLst>
                <a:ext uri="{FF2B5EF4-FFF2-40B4-BE49-F238E27FC236}">
                  <a16:creationId xmlns:a16="http://schemas.microsoft.com/office/drawing/2014/main" id="{7FB7A9FC-C60E-7711-2838-28CFC6FA2F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2018" y="2279477"/>
              <a:ext cx="4420458" cy="1935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4">
              <a:extLst>
                <a:ext uri="{FF2B5EF4-FFF2-40B4-BE49-F238E27FC236}">
                  <a16:creationId xmlns:a16="http://schemas.microsoft.com/office/drawing/2014/main" id="{6150C937-8B41-96D7-79B1-655D69913C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887" y="2279477"/>
              <a:ext cx="4100082" cy="1935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4" name="Picture 3">
              <a:extLst>
                <a:ext uri="{FF2B5EF4-FFF2-40B4-BE49-F238E27FC236}">
                  <a16:creationId xmlns:a16="http://schemas.microsoft.com/office/drawing/2014/main" id="{4C5EC8E3-F8D5-3E3D-6857-818EC4AAC0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2019" y="160337"/>
              <a:ext cx="4420456" cy="1966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 name="Picture 2">
              <a:extLst>
                <a:ext uri="{FF2B5EF4-FFF2-40B4-BE49-F238E27FC236}">
                  <a16:creationId xmlns:a16="http://schemas.microsoft.com/office/drawing/2014/main" id="{7F172B54-CD89-ED0A-2D93-94EF4AC25C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901" y="160337"/>
              <a:ext cx="4084068" cy="1966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6" name="TextBox 25">
              <a:extLst>
                <a:ext uri="{FF2B5EF4-FFF2-40B4-BE49-F238E27FC236}">
                  <a16:creationId xmlns:a16="http://schemas.microsoft.com/office/drawing/2014/main" id="{833A131C-BB19-40F6-EF12-B8004299C281}"/>
                </a:ext>
              </a:extLst>
            </p:cNvPr>
            <p:cNvSpPr txBox="1"/>
            <p:nvPr/>
          </p:nvSpPr>
          <p:spPr>
            <a:xfrm>
              <a:off x="4788024" y="6225262"/>
              <a:ext cx="3929780"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HOSPITAL TOWER – 6,   </a:t>
              </a:r>
              <a:r>
                <a:rPr lang="en-IN" sz="1350" b="1" dirty="0">
                  <a:solidFill>
                    <a:srgbClr val="FF0000"/>
                  </a:solidFill>
                </a:rPr>
                <a:t>OPD Block (B+G+4)</a:t>
              </a:r>
              <a:endParaRPr lang="en-IN" sz="1350" b="1" dirty="0">
                <a:solidFill>
                  <a:srgbClr val="FF0000"/>
                </a:solidFill>
                <a:latin typeface="+mn-lt"/>
                <a:cs typeface="+mn-cs"/>
              </a:endParaRPr>
            </a:p>
          </p:txBody>
        </p:sp>
        <p:sp>
          <p:nvSpPr>
            <p:cNvPr id="27" name="TextBox 26">
              <a:extLst>
                <a:ext uri="{FF2B5EF4-FFF2-40B4-BE49-F238E27FC236}">
                  <a16:creationId xmlns:a16="http://schemas.microsoft.com/office/drawing/2014/main" id="{DA9186EA-DBDD-532B-3A66-B6B711DFD0BB}"/>
                </a:ext>
              </a:extLst>
            </p:cNvPr>
            <p:cNvSpPr txBox="1"/>
            <p:nvPr/>
          </p:nvSpPr>
          <p:spPr>
            <a:xfrm>
              <a:off x="4746676" y="4077072"/>
              <a:ext cx="4001788"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HOSPITAL TOWER – 4,   Admin Block (B+G+6)</a:t>
              </a:r>
            </a:p>
          </p:txBody>
        </p:sp>
        <p:sp>
          <p:nvSpPr>
            <p:cNvPr id="28" name="AutoShape 2" descr="blob:https://web.whatsapp.com/bd501371-39c2-434f-91fb-a8fc4bd76f7f">
              <a:extLst>
                <a:ext uri="{FF2B5EF4-FFF2-40B4-BE49-F238E27FC236}">
                  <a16:creationId xmlns:a16="http://schemas.microsoft.com/office/drawing/2014/main" id="{48A1D667-1DE5-957D-9CA7-08B74521AB46}"/>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9" name="AutoShape 4" descr="blob:https://web.whatsapp.com/bd501371-39c2-434f-91fb-a8fc4bd76f7f">
              <a:extLst>
                <a:ext uri="{FF2B5EF4-FFF2-40B4-BE49-F238E27FC236}">
                  <a16:creationId xmlns:a16="http://schemas.microsoft.com/office/drawing/2014/main" id="{251626B6-E23A-059D-0330-45AB661607A5}"/>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0" name="AutoShape 6" descr="blob:https://web.whatsapp.com/bd501371-39c2-434f-91fb-a8fc4bd76f7f">
              <a:extLst>
                <a:ext uri="{FF2B5EF4-FFF2-40B4-BE49-F238E27FC236}">
                  <a16:creationId xmlns:a16="http://schemas.microsoft.com/office/drawing/2014/main" id="{2A691DDB-AF64-CF01-6183-D760864A30D5}"/>
                </a:ext>
              </a:extLst>
            </p:cNvP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1" name="TextBox 30">
              <a:extLst>
                <a:ext uri="{FF2B5EF4-FFF2-40B4-BE49-F238E27FC236}">
                  <a16:creationId xmlns:a16="http://schemas.microsoft.com/office/drawing/2014/main" id="{A7AAC65B-CD42-2557-AD2E-96420349315B}"/>
                </a:ext>
              </a:extLst>
            </p:cNvPr>
            <p:cNvSpPr txBox="1"/>
            <p:nvPr/>
          </p:nvSpPr>
          <p:spPr>
            <a:xfrm>
              <a:off x="422761" y="4065022"/>
              <a:ext cx="3666562"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HOSPITAL TOWER – 3,    </a:t>
              </a:r>
              <a:r>
                <a:rPr lang="en-IN" sz="1350" b="1" dirty="0">
                  <a:solidFill>
                    <a:srgbClr val="FF0000"/>
                  </a:solidFill>
                </a:rPr>
                <a:t>IPD Block (B+G+6)</a:t>
              </a:r>
              <a:endParaRPr lang="en-IN" sz="1350" b="1" dirty="0">
                <a:solidFill>
                  <a:srgbClr val="FF0000"/>
                </a:solidFill>
                <a:latin typeface="+mn-lt"/>
                <a:cs typeface="+mn-cs"/>
              </a:endParaRPr>
            </a:p>
          </p:txBody>
        </p:sp>
        <p:sp>
          <p:nvSpPr>
            <p:cNvPr id="32" name="TextBox 31">
              <a:extLst>
                <a:ext uri="{FF2B5EF4-FFF2-40B4-BE49-F238E27FC236}">
                  <a16:creationId xmlns:a16="http://schemas.microsoft.com/office/drawing/2014/main" id="{6483B638-70EC-090D-3329-DF1260386B1F}"/>
                </a:ext>
              </a:extLst>
            </p:cNvPr>
            <p:cNvSpPr txBox="1"/>
            <p:nvPr/>
          </p:nvSpPr>
          <p:spPr>
            <a:xfrm>
              <a:off x="4810254" y="1976790"/>
              <a:ext cx="3874632"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HOSPITAL TOWER – 2,   </a:t>
              </a:r>
              <a:r>
                <a:rPr lang="en-IN" sz="1350" b="1" dirty="0">
                  <a:solidFill>
                    <a:srgbClr val="FF0000"/>
                  </a:solidFill>
                </a:rPr>
                <a:t>Emergency Block (B+G+4)</a:t>
              </a:r>
              <a:r>
                <a:rPr lang="en-IN" sz="1350" b="1" dirty="0">
                  <a:solidFill>
                    <a:srgbClr val="FF0000"/>
                  </a:solidFill>
                  <a:latin typeface="+mn-lt"/>
                  <a:cs typeface="+mn-cs"/>
                </a:rPr>
                <a:t> </a:t>
              </a:r>
            </a:p>
          </p:txBody>
        </p:sp>
        <p:sp>
          <p:nvSpPr>
            <p:cNvPr id="33" name="TextBox 32">
              <a:extLst>
                <a:ext uri="{FF2B5EF4-FFF2-40B4-BE49-F238E27FC236}">
                  <a16:creationId xmlns:a16="http://schemas.microsoft.com/office/drawing/2014/main" id="{984CA1C3-325C-3582-2167-05A9544E8109}"/>
                </a:ext>
              </a:extLst>
            </p:cNvPr>
            <p:cNvSpPr txBox="1"/>
            <p:nvPr/>
          </p:nvSpPr>
          <p:spPr>
            <a:xfrm>
              <a:off x="504958" y="6225262"/>
              <a:ext cx="3562986"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HOSPITAL TOWER – 5,   </a:t>
              </a:r>
              <a:r>
                <a:rPr lang="en-IN" sz="1350" b="1" dirty="0">
                  <a:solidFill>
                    <a:srgbClr val="FF0000"/>
                  </a:solidFill>
                </a:rPr>
                <a:t>IPD Block (B+G+6)</a:t>
              </a:r>
              <a:endParaRPr lang="en-IN" sz="1350" b="1" dirty="0">
                <a:solidFill>
                  <a:srgbClr val="FF0000"/>
                </a:solidFill>
                <a:latin typeface="+mn-lt"/>
                <a:cs typeface="+mn-cs"/>
              </a:endParaRPr>
            </a:p>
          </p:txBody>
        </p:sp>
        <p:sp>
          <p:nvSpPr>
            <p:cNvPr id="34" name="TextBox 33">
              <a:extLst>
                <a:ext uri="{FF2B5EF4-FFF2-40B4-BE49-F238E27FC236}">
                  <a16:creationId xmlns:a16="http://schemas.microsoft.com/office/drawing/2014/main" id="{A237990A-35CB-C92C-46BD-88FC7F5DE280}"/>
                </a:ext>
              </a:extLst>
            </p:cNvPr>
            <p:cNvSpPr txBox="1"/>
            <p:nvPr/>
          </p:nvSpPr>
          <p:spPr>
            <a:xfrm>
              <a:off x="422761" y="1976790"/>
              <a:ext cx="3645183"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HOSPITAL TOWER – 1,   </a:t>
              </a:r>
              <a:r>
                <a:rPr lang="en-IN" sz="1350" b="1" dirty="0">
                  <a:solidFill>
                    <a:srgbClr val="FF0000"/>
                  </a:solidFill>
                </a:rPr>
                <a:t>Diagnostic Block (G+3)</a:t>
              </a:r>
              <a:endParaRPr lang="en-IN" sz="1350" b="1" dirty="0">
                <a:solidFill>
                  <a:srgbClr val="FF0000"/>
                </a:solidFill>
                <a:latin typeface="+mn-lt"/>
                <a:cs typeface="+mn-cs"/>
              </a:endParaRPr>
            </a:p>
          </p:txBody>
        </p:sp>
      </p:grpSp>
    </p:spTree>
    <p:extLst>
      <p:ext uri="{BB962C8B-B14F-4D97-AF65-F5344CB8AC3E}">
        <p14:creationId xmlns:p14="http://schemas.microsoft.com/office/powerpoint/2010/main" val="188300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0B3E0-BAE7-2766-33A8-5FB25258C46D}"/>
              </a:ext>
            </a:extLst>
          </p:cNvPr>
          <p:cNvGrpSpPr/>
          <p:nvPr/>
        </p:nvGrpSpPr>
        <p:grpSpPr>
          <a:xfrm>
            <a:off x="1857414" y="228600"/>
            <a:ext cx="8810586" cy="5754135"/>
            <a:chOff x="167096" y="97459"/>
            <a:chExt cx="8781971" cy="6439935"/>
          </a:xfrm>
        </p:grpSpPr>
        <p:pic>
          <p:nvPicPr>
            <p:cNvPr id="4" name="Picture 7">
              <a:extLst>
                <a:ext uri="{FF2B5EF4-FFF2-40B4-BE49-F238E27FC236}">
                  <a16:creationId xmlns:a16="http://schemas.microsoft.com/office/drawing/2014/main" id="{E7E83822-C203-A28F-8E5B-A27FA68E3B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5790" y="4444558"/>
              <a:ext cx="4223276" cy="20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id="{38925616-03C5-CD15-516C-F30C509151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53" y="4430471"/>
              <a:ext cx="4351524" cy="2088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 name="Picture 5">
              <a:extLst>
                <a:ext uri="{FF2B5EF4-FFF2-40B4-BE49-F238E27FC236}">
                  <a16:creationId xmlns:a16="http://schemas.microsoft.com/office/drawing/2014/main" id="{E4BFFEE9-B9C4-8180-63EB-A6B5DD9172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822" y="2265395"/>
              <a:ext cx="4255244" cy="1998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Picture 4">
              <a:extLst>
                <a:ext uri="{FF2B5EF4-FFF2-40B4-BE49-F238E27FC236}">
                  <a16:creationId xmlns:a16="http://schemas.microsoft.com/office/drawing/2014/main" id="{4ECC8DD6-DFE1-289C-016D-6E6302CD2D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653" y="2262158"/>
              <a:ext cx="4351524" cy="2057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 name="Picture 3">
              <a:extLst>
                <a:ext uri="{FF2B5EF4-FFF2-40B4-BE49-F238E27FC236}">
                  <a16:creationId xmlns:a16="http://schemas.microsoft.com/office/drawing/2014/main" id="{01CE6DA1-1C51-EF01-132D-E02676C1B1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823" y="97459"/>
              <a:ext cx="4255244" cy="2029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2">
              <a:extLst>
                <a:ext uri="{FF2B5EF4-FFF2-40B4-BE49-F238E27FC236}">
                  <a16:creationId xmlns:a16="http://schemas.microsoft.com/office/drawing/2014/main" id="{F1184907-EC52-4B72-010E-8C6F73F214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096" y="97459"/>
              <a:ext cx="4355082" cy="2063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4" name="Picture 7">
              <a:extLst>
                <a:ext uri="{FF2B5EF4-FFF2-40B4-BE49-F238E27FC236}">
                  <a16:creationId xmlns:a16="http://schemas.microsoft.com/office/drawing/2014/main" id="{240B0233-578A-72D6-B69E-37A57A2F1B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5790" y="4465928"/>
              <a:ext cx="4223277" cy="2071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5" name="TextBox 24">
              <a:extLst>
                <a:ext uri="{FF2B5EF4-FFF2-40B4-BE49-F238E27FC236}">
                  <a16:creationId xmlns:a16="http://schemas.microsoft.com/office/drawing/2014/main" id="{0846B5E1-1B10-9C41-F6BE-911D469F83E5}"/>
                </a:ext>
              </a:extLst>
            </p:cNvPr>
            <p:cNvSpPr txBox="1"/>
            <p:nvPr/>
          </p:nvSpPr>
          <p:spPr>
            <a:xfrm>
              <a:off x="1259632" y="6237312"/>
              <a:ext cx="2278067"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UG – GIRLS (G+9)</a:t>
              </a:r>
            </a:p>
          </p:txBody>
        </p:sp>
        <p:sp>
          <p:nvSpPr>
            <p:cNvPr id="26" name="TextBox 25">
              <a:extLst>
                <a:ext uri="{FF2B5EF4-FFF2-40B4-BE49-F238E27FC236}">
                  <a16:creationId xmlns:a16="http://schemas.microsoft.com/office/drawing/2014/main" id="{3B1687CD-0D60-38B7-7E07-C9BAD4D683D9}"/>
                </a:ext>
              </a:extLst>
            </p:cNvPr>
            <p:cNvSpPr txBox="1"/>
            <p:nvPr/>
          </p:nvSpPr>
          <p:spPr>
            <a:xfrm>
              <a:off x="5932293" y="1901812"/>
              <a:ext cx="1931987" cy="300038"/>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IN" sz="1350" b="1" dirty="0">
                  <a:solidFill>
                    <a:srgbClr val="FF0000"/>
                  </a:solidFill>
                  <a:latin typeface="+mn-lt"/>
                  <a:cs typeface="+mn-cs"/>
                </a:rPr>
                <a:t>PG – BOYS T2 (G+6)</a:t>
              </a:r>
            </a:p>
          </p:txBody>
        </p:sp>
        <p:sp>
          <p:nvSpPr>
            <p:cNvPr id="27" name="TextBox 26">
              <a:extLst>
                <a:ext uri="{FF2B5EF4-FFF2-40B4-BE49-F238E27FC236}">
                  <a16:creationId xmlns:a16="http://schemas.microsoft.com/office/drawing/2014/main" id="{FCC87819-DBDB-9F0F-40E1-606682688DC0}"/>
                </a:ext>
              </a:extLst>
            </p:cNvPr>
            <p:cNvSpPr txBox="1"/>
            <p:nvPr/>
          </p:nvSpPr>
          <p:spPr>
            <a:xfrm>
              <a:off x="5809952" y="6237312"/>
              <a:ext cx="1930400" cy="300038"/>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IN" sz="1350" b="1" dirty="0">
                  <a:solidFill>
                    <a:srgbClr val="FF0000"/>
                  </a:solidFill>
                  <a:latin typeface="+mn-lt"/>
                  <a:cs typeface="+mn-cs"/>
                </a:rPr>
                <a:t>STUDENT NURSES (G+9)</a:t>
              </a:r>
            </a:p>
          </p:txBody>
        </p:sp>
        <p:sp>
          <p:nvSpPr>
            <p:cNvPr id="28" name="TextBox 27">
              <a:extLst>
                <a:ext uri="{FF2B5EF4-FFF2-40B4-BE49-F238E27FC236}">
                  <a16:creationId xmlns:a16="http://schemas.microsoft.com/office/drawing/2014/main" id="{2BA5AA36-7A18-6392-BEAC-A5D9D975E6AB}"/>
                </a:ext>
              </a:extLst>
            </p:cNvPr>
            <p:cNvSpPr txBox="1"/>
            <p:nvPr/>
          </p:nvSpPr>
          <p:spPr>
            <a:xfrm>
              <a:off x="5932293" y="4137030"/>
              <a:ext cx="2008132"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UG – BOYS (G+9)</a:t>
              </a:r>
            </a:p>
          </p:txBody>
        </p:sp>
        <p:sp>
          <p:nvSpPr>
            <p:cNvPr id="29" name="TextBox 28">
              <a:extLst>
                <a:ext uri="{FF2B5EF4-FFF2-40B4-BE49-F238E27FC236}">
                  <a16:creationId xmlns:a16="http://schemas.microsoft.com/office/drawing/2014/main" id="{017696C1-72DF-9DF6-3912-4D7FDFFD216C}"/>
                </a:ext>
              </a:extLst>
            </p:cNvPr>
            <p:cNvSpPr txBox="1"/>
            <p:nvPr/>
          </p:nvSpPr>
          <p:spPr>
            <a:xfrm>
              <a:off x="1189912" y="1976790"/>
              <a:ext cx="2448272"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PG – BOYS T1 (G+7)</a:t>
              </a:r>
            </a:p>
          </p:txBody>
        </p:sp>
        <p:sp>
          <p:nvSpPr>
            <p:cNvPr id="30" name="TextBox 29">
              <a:extLst>
                <a:ext uri="{FF2B5EF4-FFF2-40B4-BE49-F238E27FC236}">
                  <a16:creationId xmlns:a16="http://schemas.microsoft.com/office/drawing/2014/main" id="{FE596BFC-CFF2-8BA4-6332-481436B3EE4B}"/>
                </a:ext>
              </a:extLst>
            </p:cNvPr>
            <p:cNvSpPr txBox="1"/>
            <p:nvPr/>
          </p:nvSpPr>
          <p:spPr>
            <a:xfrm>
              <a:off x="1187624" y="4209083"/>
              <a:ext cx="2448272"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PG – GIRLS (G+6)</a:t>
              </a:r>
            </a:p>
          </p:txBody>
        </p:sp>
      </p:grpSp>
    </p:spTree>
    <p:extLst>
      <p:ext uri="{BB962C8B-B14F-4D97-AF65-F5344CB8AC3E}">
        <p14:creationId xmlns:p14="http://schemas.microsoft.com/office/powerpoint/2010/main" val="3717715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304425-2BB3-DC97-39B4-29B2F5D6D868}"/>
              </a:ext>
            </a:extLst>
          </p:cNvPr>
          <p:cNvGrpSpPr/>
          <p:nvPr/>
        </p:nvGrpSpPr>
        <p:grpSpPr>
          <a:xfrm>
            <a:off x="1676400" y="152400"/>
            <a:ext cx="8839200" cy="5950106"/>
            <a:chOff x="144463" y="118038"/>
            <a:chExt cx="8892033" cy="6407306"/>
          </a:xfrm>
        </p:grpSpPr>
        <p:pic>
          <p:nvPicPr>
            <p:cNvPr id="3" name="Picture 5">
              <a:extLst>
                <a:ext uri="{FF2B5EF4-FFF2-40B4-BE49-F238E27FC236}">
                  <a16:creationId xmlns:a16="http://schemas.microsoft.com/office/drawing/2014/main" id="{E8E5912A-7CC6-F331-9497-973BDA88E8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9" y="3408541"/>
              <a:ext cx="4334886" cy="2966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4">
              <a:extLst>
                <a:ext uri="{FF2B5EF4-FFF2-40B4-BE49-F238E27FC236}">
                  <a16:creationId xmlns:a16="http://schemas.microsoft.com/office/drawing/2014/main" id="{8A76781A-E8FF-728A-F998-B353DDBE2D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3" y="3408541"/>
              <a:ext cx="4352428" cy="3057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 name="Picture 3">
              <a:extLst>
                <a:ext uri="{FF2B5EF4-FFF2-40B4-BE49-F238E27FC236}">
                  <a16:creationId xmlns:a16="http://schemas.microsoft.com/office/drawing/2014/main" id="{0877200E-AB90-AFAC-693B-3C98A57275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642" y="118038"/>
              <a:ext cx="4304854" cy="316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07BF6DBC-0C21-EEE0-9BB0-2634C722AE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135581"/>
              <a:ext cx="4341316" cy="3143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Picture 4">
              <a:extLst>
                <a:ext uri="{FF2B5EF4-FFF2-40B4-BE49-F238E27FC236}">
                  <a16:creationId xmlns:a16="http://schemas.microsoft.com/office/drawing/2014/main" id="{C74F048E-57ED-1B5F-D26D-D544F6D963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9" y="135581"/>
              <a:ext cx="4392487" cy="3143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2" name="TextBox 21">
              <a:extLst>
                <a:ext uri="{FF2B5EF4-FFF2-40B4-BE49-F238E27FC236}">
                  <a16:creationId xmlns:a16="http://schemas.microsoft.com/office/drawing/2014/main" id="{E70C0E83-9C55-7AA1-452C-CFBCF9DB96D3}"/>
                </a:ext>
              </a:extLst>
            </p:cNvPr>
            <p:cNvSpPr txBox="1"/>
            <p:nvPr/>
          </p:nvSpPr>
          <p:spPr>
            <a:xfrm>
              <a:off x="980507" y="3128963"/>
              <a:ext cx="2655389"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PG MARRIED (G+8)</a:t>
              </a:r>
            </a:p>
          </p:txBody>
        </p:sp>
        <p:sp>
          <p:nvSpPr>
            <p:cNvPr id="23" name="TextBox 22">
              <a:extLst>
                <a:ext uri="{FF2B5EF4-FFF2-40B4-BE49-F238E27FC236}">
                  <a16:creationId xmlns:a16="http://schemas.microsoft.com/office/drawing/2014/main" id="{74D52B42-5A32-D338-F5A4-CBE123566C07}"/>
                </a:ext>
              </a:extLst>
            </p:cNvPr>
            <p:cNvSpPr txBox="1"/>
            <p:nvPr/>
          </p:nvSpPr>
          <p:spPr>
            <a:xfrm>
              <a:off x="5607656" y="6225307"/>
              <a:ext cx="234872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TYPE </a:t>
              </a:r>
              <a:r>
                <a:rPr lang="en-IN" sz="1350" b="1" dirty="0">
                  <a:solidFill>
                    <a:srgbClr val="FF0000"/>
                  </a:solidFill>
                </a:rPr>
                <a:t>III (G+9)</a:t>
              </a:r>
              <a:endParaRPr lang="en-IN" sz="1350" b="1" dirty="0">
                <a:solidFill>
                  <a:srgbClr val="FF0000"/>
                </a:solidFill>
                <a:latin typeface="+mn-lt"/>
                <a:cs typeface="+mn-cs"/>
              </a:endParaRPr>
            </a:p>
          </p:txBody>
        </p:sp>
        <p:sp>
          <p:nvSpPr>
            <p:cNvPr id="24" name="TextBox 23">
              <a:extLst>
                <a:ext uri="{FF2B5EF4-FFF2-40B4-BE49-F238E27FC236}">
                  <a16:creationId xmlns:a16="http://schemas.microsoft.com/office/drawing/2014/main" id="{B0A013B2-EFD7-E2D6-4846-D127A47FDFA9}"/>
                </a:ext>
              </a:extLst>
            </p:cNvPr>
            <p:cNvSpPr txBox="1"/>
            <p:nvPr/>
          </p:nvSpPr>
          <p:spPr>
            <a:xfrm>
              <a:off x="1053547" y="6225262"/>
              <a:ext cx="2552920" cy="300082"/>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TYPE II (G+9)</a:t>
              </a:r>
              <a:endParaRPr lang="en-IN" sz="1350" b="1" dirty="0">
                <a:solidFill>
                  <a:srgbClr val="7030A0"/>
                </a:solidFill>
                <a:latin typeface="+mn-lt"/>
                <a:cs typeface="+mn-cs"/>
              </a:endParaRPr>
            </a:p>
          </p:txBody>
        </p:sp>
        <p:sp>
          <p:nvSpPr>
            <p:cNvPr id="25" name="TextBox 24">
              <a:extLst>
                <a:ext uri="{FF2B5EF4-FFF2-40B4-BE49-F238E27FC236}">
                  <a16:creationId xmlns:a16="http://schemas.microsoft.com/office/drawing/2014/main" id="{5A77C87F-7B43-7516-D7B7-23301757E58F}"/>
                </a:ext>
              </a:extLst>
            </p:cNvPr>
            <p:cNvSpPr txBox="1"/>
            <p:nvPr/>
          </p:nvSpPr>
          <p:spPr>
            <a:xfrm>
              <a:off x="5706317" y="3128963"/>
              <a:ext cx="2250059"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COMMUNITY SHOPPING (G)</a:t>
              </a:r>
              <a:endParaRPr lang="en-IN" sz="1350" b="1" dirty="0">
                <a:solidFill>
                  <a:srgbClr val="7030A0"/>
                </a:solidFill>
                <a:latin typeface="+mn-lt"/>
                <a:cs typeface="+mn-cs"/>
              </a:endParaRPr>
            </a:p>
          </p:txBody>
        </p:sp>
      </p:grpSp>
    </p:spTree>
    <p:extLst>
      <p:ext uri="{BB962C8B-B14F-4D97-AF65-F5344CB8AC3E}">
        <p14:creationId xmlns:p14="http://schemas.microsoft.com/office/powerpoint/2010/main" val="2591415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15CA6A-0624-A8C8-91A5-091D1B8CFCD5}"/>
              </a:ext>
            </a:extLst>
          </p:cNvPr>
          <p:cNvGrpSpPr/>
          <p:nvPr/>
        </p:nvGrpSpPr>
        <p:grpSpPr>
          <a:xfrm>
            <a:off x="1752600" y="152400"/>
            <a:ext cx="8311857" cy="5939878"/>
            <a:chOff x="251516" y="144463"/>
            <a:chExt cx="8769057" cy="6320878"/>
          </a:xfrm>
        </p:grpSpPr>
        <p:pic>
          <p:nvPicPr>
            <p:cNvPr id="3" name="Picture 2">
              <a:extLst>
                <a:ext uri="{FF2B5EF4-FFF2-40B4-BE49-F238E27FC236}">
                  <a16:creationId xmlns:a16="http://schemas.microsoft.com/office/drawing/2014/main" id="{D6FE0701-383F-1508-DF65-51F8EA02B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365" y="144463"/>
              <a:ext cx="4187207" cy="3062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4">
              <a:extLst>
                <a:ext uri="{FF2B5EF4-FFF2-40B4-BE49-F238E27FC236}">
                  <a16:creationId xmlns:a16="http://schemas.microsoft.com/office/drawing/2014/main" id="{DB59E667-5587-0221-24F6-9622AA6125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948" y="3399453"/>
              <a:ext cx="4209625" cy="2909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a:extLst>
                <a:ext uri="{FF2B5EF4-FFF2-40B4-BE49-F238E27FC236}">
                  <a16:creationId xmlns:a16="http://schemas.microsoft.com/office/drawing/2014/main" id="{0613B792-79DE-E25D-056C-493589FB33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6" y="3379773"/>
              <a:ext cx="4367669" cy="2929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F1792EB3-B477-221B-2DAC-C9842FF0DE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6" y="144463"/>
              <a:ext cx="4367672" cy="3062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a16="http://schemas.microsoft.com/office/drawing/2014/main" id="{7C03C9A9-F175-188A-A9A0-7ADBC55F3A00}"/>
                </a:ext>
              </a:extLst>
            </p:cNvPr>
            <p:cNvSpPr txBox="1"/>
            <p:nvPr/>
          </p:nvSpPr>
          <p:spPr>
            <a:xfrm>
              <a:off x="5691488" y="3056955"/>
              <a:ext cx="2552920"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TYPE IV</a:t>
              </a:r>
              <a:r>
                <a:rPr lang="en-IN" sz="1350" b="1" dirty="0">
                  <a:solidFill>
                    <a:srgbClr val="FF0000"/>
                  </a:solidFill>
                </a:rPr>
                <a:t>-</a:t>
              </a:r>
              <a:r>
                <a:rPr lang="en-IN" sz="1350" b="1" dirty="0">
                  <a:solidFill>
                    <a:srgbClr val="FF0000"/>
                  </a:solidFill>
                  <a:latin typeface="+mn-lt"/>
                  <a:cs typeface="+mn-cs"/>
                </a:rPr>
                <a:t>C (G+8) &amp;  IV</a:t>
              </a:r>
              <a:r>
                <a:rPr lang="en-IN" sz="1350" b="1" dirty="0">
                  <a:solidFill>
                    <a:srgbClr val="FF0000"/>
                  </a:solidFill>
                </a:rPr>
                <a:t>-</a:t>
              </a:r>
              <a:r>
                <a:rPr lang="en-IN" sz="1350" b="1" dirty="0">
                  <a:solidFill>
                    <a:srgbClr val="FF0000"/>
                  </a:solidFill>
                  <a:latin typeface="+mn-lt"/>
                  <a:cs typeface="+mn-cs"/>
                </a:rPr>
                <a:t>D (G+8)</a:t>
              </a:r>
            </a:p>
          </p:txBody>
        </p:sp>
        <p:sp>
          <p:nvSpPr>
            <p:cNvPr id="17" name="TextBox 16">
              <a:extLst>
                <a:ext uri="{FF2B5EF4-FFF2-40B4-BE49-F238E27FC236}">
                  <a16:creationId xmlns:a16="http://schemas.microsoft.com/office/drawing/2014/main" id="{77D07311-09BD-64AB-C54D-6A015A986E39}"/>
                </a:ext>
              </a:extLst>
            </p:cNvPr>
            <p:cNvSpPr txBox="1"/>
            <p:nvPr/>
          </p:nvSpPr>
          <p:spPr>
            <a:xfrm>
              <a:off x="1043608" y="3056910"/>
              <a:ext cx="2552920" cy="300082"/>
            </a:xfrm>
            <a:prstGeom prst="rect">
              <a:avLst/>
            </a:prstGeom>
            <a:solidFill>
              <a:schemeClr val="bg1"/>
            </a:solidFill>
            <a:ln>
              <a:solidFill>
                <a:schemeClr val="tx1"/>
              </a:solidFill>
            </a:ln>
          </p:spPr>
          <p:txBody>
            <a:bodyPr wrap="square">
              <a:spAutoFit/>
            </a:bodyPr>
            <a:lstStyle/>
            <a:p>
              <a:pPr algn="ctr">
                <a:defRPr/>
              </a:pPr>
              <a:r>
                <a:rPr lang="en-IN" sz="1350" b="1" dirty="0">
                  <a:solidFill>
                    <a:srgbClr val="FF0000"/>
                  </a:solidFill>
                  <a:latin typeface="+mn-lt"/>
                  <a:cs typeface="+mn-cs"/>
                </a:rPr>
                <a:t>TYPE IV</a:t>
              </a:r>
              <a:r>
                <a:rPr lang="en-IN" sz="1350" b="1" dirty="0">
                  <a:solidFill>
                    <a:srgbClr val="FF0000"/>
                  </a:solidFill>
                </a:rPr>
                <a:t>-A </a:t>
              </a:r>
              <a:r>
                <a:rPr lang="en-IN" sz="1350" b="1" dirty="0">
                  <a:solidFill>
                    <a:srgbClr val="FF0000"/>
                  </a:solidFill>
                  <a:latin typeface="+mn-lt"/>
                  <a:cs typeface="+mn-cs"/>
                </a:rPr>
                <a:t>(G+7) &amp;  IV</a:t>
              </a:r>
              <a:r>
                <a:rPr lang="en-IN" sz="1350" b="1" dirty="0">
                  <a:solidFill>
                    <a:srgbClr val="FF0000"/>
                  </a:solidFill>
                </a:rPr>
                <a:t>-B </a:t>
              </a:r>
              <a:r>
                <a:rPr lang="en-IN" sz="1350" b="1" dirty="0">
                  <a:solidFill>
                    <a:srgbClr val="FF0000"/>
                  </a:solidFill>
                  <a:latin typeface="+mn-lt"/>
                  <a:cs typeface="+mn-cs"/>
                </a:rPr>
                <a:t>(G+8)</a:t>
              </a:r>
            </a:p>
          </p:txBody>
        </p:sp>
        <p:sp>
          <p:nvSpPr>
            <p:cNvPr id="18" name="TextBox 17">
              <a:extLst>
                <a:ext uri="{FF2B5EF4-FFF2-40B4-BE49-F238E27FC236}">
                  <a16:creationId xmlns:a16="http://schemas.microsoft.com/office/drawing/2014/main" id="{D42E4575-1C35-A386-2FB7-1113481B4211}"/>
                </a:ext>
              </a:extLst>
            </p:cNvPr>
            <p:cNvSpPr txBox="1"/>
            <p:nvPr/>
          </p:nvSpPr>
          <p:spPr>
            <a:xfrm>
              <a:off x="1073937" y="6159399"/>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TYPE 5 A (G+9) &amp; 5B (G+9)</a:t>
              </a:r>
              <a:endParaRPr lang="en-IN" sz="1350" b="1" dirty="0">
                <a:solidFill>
                  <a:srgbClr val="FF0000"/>
                </a:solidFill>
                <a:latin typeface="+mn-lt"/>
                <a:cs typeface="+mn-cs"/>
              </a:endParaRPr>
            </a:p>
          </p:txBody>
        </p:sp>
        <p:sp>
          <p:nvSpPr>
            <p:cNvPr id="19" name="TextBox 18">
              <a:extLst>
                <a:ext uri="{FF2B5EF4-FFF2-40B4-BE49-F238E27FC236}">
                  <a16:creationId xmlns:a16="http://schemas.microsoft.com/office/drawing/2014/main" id="{8AA65EC0-7060-F453-1E75-DDB84F5D59C0}"/>
                </a:ext>
              </a:extLst>
            </p:cNvPr>
            <p:cNvSpPr txBox="1"/>
            <p:nvPr/>
          </p:nvSpPr>
          <p:spPr>
            <a:xfrm>
              <a:off x="5754457" y="6165304"/>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SWM</a:t>
              </a:r>
              <a:endParaRPr lang="en-IN" sz="1350" b="1" dirty="0">
                <a:solidFill>
                  <a:srgbClr val="FF0000"/>
                </a:solidFill>
                <a:latin typeface="+mn-lt"/>
                <a:cs typeface="+mn-cs"/>
              </a:endParaRPr>
            </a:p>
          </p:txBody>
        </p:sp>
      </p:grpSp>
    </p:spTree>
    <p:extLst>
      <p:ext uri="{BB962C8B-B14F-4D97-AF65-F5344CB8AC3E}">
        <p14:creationId xmlns:p14="http://schemas.microsoft.com/office/powerpoint/2010/main" val="560693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C1FA091-4A0C-D490-0C67-0425E0BD2146}"/>
              </a:ext>
            </a:extLst>
          </p:cNvPr>
          <p:cNvGrpSpPr/>
          <p:nvPr/>
        </p:nvGrpSpPr>
        <p:grpSpPr>
          <a:xfrm>
            <a:off x="1371600" y="152400"/>
            <a:ext cx="8931535" cy="5994931"/>
            <a:chOff x="109153" y="128055"/>
            <a:chExt cx="8855335" cy="6375931"/>
          </a:xfrm>
        </p:grpSpPr>
        <p:pic>
          <p:nvPicPr>
            <p:cNvPr id="5" name="Picture 5">
              <a:extLst>
                <a:ext uri="{FF2B5EF4-FFF2-40B4-BE49-F238E27FC236}">
                  <a16:creationId xmlns:a16="http://schemas.microsoft.com/office/drawing/2014/main" id="{13BC0BF5-9254-99E2-4BEE-685678309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752" y="3356992"/>
              <a:ext cx="4171736" cy="2846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49601648-C9A5-6BD8-FB36-CD63633B57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2" y="3356992"/>
              <a:ext cx="4355521" cy="2846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id="{6F371DF9-C28B-0DB3-8F10-B2AF7EF074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720" y="175452"/>
              <a:ext cx="4139768" cy="2881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FCC08253-7033-3E8B-E73A-7493B5B812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53" y="128055"/>
              <a:ext cx="4390831" cy="29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1A73582B-2C68-9E0B-6B50-E118B929612A}"/>
                </a:ext>
              </a:extLst>
            </p:cNvPr>
            <p:cNvSpPr txBox="1"/>
            <p:nvPr/>
          </p:nvSpPr>
          <p:spPr>
            <a:xfrm>
              <a:off x="5439072" y="6203949"/>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ESS 7A.2</a:t>
              </a:r>
              <a:endParaRPr lang="en-IN" sz="1350" b="1" dirty="0">
                <a:solidFill>
                  <a:srgbClr val="FF0000"/>
                </a:solidFill>
                <a:latin typeface="+mn-lt"/>
                <a:cs typeface="+mn-cs"/>
              </a:endParaRPr>
            </a:p>
          </p:txBody>
        </p:sp>
        <p:sp>
          <p:nvSpPr>
            <p:cNvPr id="10" name="TextBox 9">
              <a:extLst>
                <a:ext uri="{FF2B5EF4-FFF2-40B4-BE49-F238E27FC236}">
                  <a16:creationId xmlns:a16="http://schemas.microsoft.com/office/drawing/2014/main" id="{5E3EC526-87EA-C865-4B86-3F8CABA08E7D}"/>
                </a:ext>
              </a:extLst>
            </p:cNvPr>
            <p:cNvSpPr txBox="1"/>
            <p:nvPr/>
          </p:nvSpPr>
          <p:spPr>
            <a:xfrm>
              <a:off x="1207830" y="6203948"/>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ESS 7A.1</a:t>
              </a:r>
              <a:endParaRPr lang="en-IN" sz="1350" b="1" dirty="0">
                <a:solidFill>
                  <a:srgbClr val="FF0000"/>
                </a:solidFill>
                <a:latin typeface="+mn-lt"/>
                <a:cs typeface="+mn-cs"/>
              </a:endParaRPr>
            </a:p>
          </p:txBody>
        </p:sp>
        <p:sp>
          <p:nvSpPr>
            <p:cNvPr id="11" name="TextBox 10">
              <a:extLst>
                <a:ext uri="{FF2B5EF4-FFF2-40B4-BE49-F238E27FC236}">
                  <a16:creationId xmlns:a16="http://schemas.microsoft.com/office/drawing/2014/main" id="{36B02A5D-0DB8-6430-620D-F08DA2A2FB22}"/>
                </a:ext>
              </a:extLst>
            </p:cNvPr>
            <p:cNvSpPr txBox="1"/>
            <p:nvPr/>
          </p:nvSpPr>
          <p:spPr>
            <a:xfrm>
              <a:off x="1176345" y="2924944"/>
              <a:ext cx="2552920"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TYPE </a:t>
              </a:r>
              <a:r>
                <a:rPr lang="en-IN" sz="1350" b="1" dirty="0">
                  <a:solidFill>
                    <a:srgbClr val="FF0000"/>
                  </a:solidFill>
                </a:rPr>
                <a:t>VI (G+9)</a:t>
              </a:r>
              <a:endParaRPr lang="en-IN" sz="1350" b="1" dirty="0">
                <a:solidFill>
                  <a:srgbClr val="FF0000"/>
                </a:solidFill>
                <a:latin typeface="+mn-lt"/>
                <a:cs typeface="+mn-cs"/>
              </a:endParaRPr>
            </a:p>
          </p:txBody>
        </p:sp>
        <p:sp>
          <p:nvSpPr>
            <p:cNvPr id="12" name="TextBox 11">
              <a:extLst>
                <a:ext uri="{FF2B5EF4-FFF2-40B4-BE49-F238E27FC236}">
                  <a16:creationId xmlns:a16="http://schemas.microsoft.com/office/drawing/2014/main" id="{85E7D17E-C6BE-188E-9B59-EBCE36B09D50}"/>
                </a:ext>
              </a:extLst>
            </p:cNvPr>
            <p:cNvSpPr txBox="1"/>
            <p:nvPr/>
          </p:nvSpPr>
          <p:spPr>
            <a:xfrm>
              <a:off x="5472418" y="2924944"/>
              <a:ext cx="2552920"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latin typeface="+mn-lt"/>
                  <a:cs typeface="+mn-cs"/>
                </a:rPr>
                <a:t>TYPE </a:t>
              </a:r>
              <a:r>
                <a:rPr lang="en-IN" sz="1350" b="1" dirty="0">
                  <a:solidFill>
                    <a:srgbClr val="FF0000"/>
                  </a:solidFill>
                </a:rPr>
                <a:t>VII (G+9)</a:t>
              </a:r>
              <a:endParaRPr lang="en-IN" sz="1350" b="1" dirty="0">
                <a:solidFill>
                  <a:srgbClr val="FF0000"/>
                </a:solidFill>
                <a:latin typeface="+mn-lt"/>
                <a:cs typeface="+mn-cs"/>
              </a:endParaRPr>
            </a:p>
          </p:txBody>
        </p:sp>
      </p:grpSp>
    </p:spTree>
    <p:extLst>
      <p:ext uri="{BB962C8B-B14F-4D97-AF65-F5344CB8AC3E}">
        <p14:creationId xmlns:p14="http://schemas.microsoft.com/office/powerpoint/2010/main" val="1472254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44756D-FF49-4A19-AD52-645095B7F9DB}"/>
              </a:ext>
            </a:extLst>
          </p:cNvPr>
          <p:cNvGrpSpPr/>
          <p:nvPr/>
        </p:nvGrpSpPr>
        <p:grpSpPr>
          <a:xfrm>
            <a:off x="1692732" y="152400"/>
            <a:ext cx="8806536" cy="5763941"/>
            <a:chOff x="262620" y="252584"/>
            <a:chExt cx="8773872" cy="6068741"/>
          </a:xfrm>
        </p:grpSpPr>
        <p:pic>
          <p:nvPicPr>
            <p:cNvPr id="5" name="Picture 4">
              <a:extLst>
                <a:ext uri="{FF2B5EF4-FFF2-40B4-BE49-F238E27FC236}">
                  <a16:creationId xmlns:a16="http://schemas.microsoft.com/office/drawing/2014/main" id="{DC0B7C1D-91EA-92A3-9C18-C62E443490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401962"/>
              <a:ext cx="4176460" cy="2789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a:extLst>
                <a:ext uri="{FF2B5EF4-FFF2-40B4-BE49-F238E27FC236}">
                  <a16:creationId xmlns:a16="http://schemas.microsoft.com/office/drawing/2014/main" id="{CD5AF381-9E09-CEA2-B435-4BCE96A757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620" y="3370822"/>
              <a:ext cx="4337403" cy="2794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EBAE29A1-CA96-34CC-E072-2EFE7216F2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52584"/>
              <a:ext cx="4176460" cy="2954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F155E3CA-9EC1-28D3-3C54-501191DABFB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62620" y="252584"/>
              <a:ext cx="4337404" cy="2954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14337940-A85C-48A2-0B7D-34DAB7F22BA5}"/>
                </a:ext>
              </a:extLst>
            </p:cNvPr>
            <p:cNvSpPr txBox="1"/>
            <p:nvPr/>
          </p:nvSpPr>
          <p:spPr>
            <a:xfrm>
              <a:off x="1043608" y="3056955"/>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ESS 7B</a:t>
              </a:r>
              <a:endParaRPr lang="en-IN" sz="1350" b="1" dirty="0">
                <a:solidFill>
                  <a:srgbClr val="FF0000"/>
                </a:solidFill>
                <a:latin typeface="+mn-lt"/>
                <a:cs typeface="+mn-cs"/>
              </a:endParaRPr>
            </a:p>
          </p:txBody>
        </p:sp>
        <p:sp>
          <p:nvSpPr>
            <p:cNvPr id="10" name="TextBox 9">
              <a:extLst>
                <a:ext uri="{FF2B5EF4-FFF2-40B4-BE49-F238E27FC236}">
                  <a16:creationId xmlns:a16="http://schemas.microsoft.com/office/drawing/2014/main" id="{4062611D-F903-91FC-B7DD-2B92151E555E}"/>
                </a:ext>
              </a:extLst>
            </p:cNvPr>
            <p:cNvSpPr txBox="1"/>
            <p:nvPr/>
          </p:nvSpPr>
          <p:spPr>
            <a:xfrm>
              <a:off x="5538433" y="3056955"/>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ESS 7C</a:t>
              </a:r>
              <a:endParaRPr lang="en-IN" sz="1350" b="1" dirty="0">
                <a:solidFill>
                  <a:srgbClr val="FF0000"/>
                </a:solidFill>
                <a:latin typeface="+mn-lt"/>
                <a:cs typeface="+mn-cs"/>
              </a:endParaRPr>
            </a:p>
          </p:txBody>
        </p:sp>
        <p:sp>
          <p:nvSpPr>
            <p:cNvPr id="11" name="TextBox 10">
              <a:extLst>
                <a:ext uri="{FF2B5EF4-FFF2-40B4-BE49-F238E27FC236}">
                  <a16:creationId xmlns:a16="http://schemas.microsoft.com/office/drawing/2014/main" id="{BEE566D2-9EA7-1F7D-D0FC-F1B27BC8A10A}"/>
                </a:ext>
              </a:extLst>
            </p:cNvPr>
            <p:cNvSpPr txBox="1"/>
            <p:nvPr/>
          </p:nvSpPr>
          <p:spPr>
            <a:xfrm>
              <a:off x="1066488" y="6009283"/>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DINING BOYS</a:t>
              </a:r>
              <a:endParaRPr lang="en-IN" sz="1350" b="1" dirty="0">
                <a:solidFill>
                  <a:srgbClr val="FF0000"/>
                </a:solidFill>
                <a:latin typeface="+mn-lt"/>
                <a:cs typeface="+mn-cs"/>
              </a:endParaRPr>
            </a:p>
          </p:txBody>
        </p:sp>
        <p:sp>
          <p:nvSpPr>
            <p:cNvPr id="12" name="TextBox 11">
              <a:extLst>
                <a:ext uri="{FF2B5EF4-FFF2-40B4-BE49-F238E27FC236}">
                  <a16:creationId xmlns:a16="http://schemas.microsoft.com/office/drawing/2014/main" id="{FA1D3BC8-BDAF-AEC8-FEAA-069611B868E5}"/>
                </a:ext>
              </a:extLst>
            </p:cNvPr>
            <p:cNvSpPr txBox="1"/>
            <p:nvPr/>
          </p:nvSpPr>
          <p:spPr>
            <a:xfrm>
              <a:off x="5724128" y="6021288"/>
              <a:ext cx="2489951" cy="300037"/>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IN" sz="1350" b="1" dirty="0">
                  <a:solidFill>
                    <a:srgbClr val="FF0000"/>
                  </a:solidFill>
                </a:rPr>
                <a:t>DINING GIRLS</a:t>
              </a:r>
              <a:endParaRPr lang="en-IN" sz="1350" b="1" dirty="0">
                <a:solidFill>
                  <a:srgbClr val="FF0000"/>
                </a:solidFill>
                <a:latin typeface="+mn-lt"/>
                <a:cs typeface="+mn-cs"/>
              </a:endParaRPr>
            </a:p>
          </p:txBody>
        </p:sp>
      </p:grpSp>
    </p:spTree>
    <p:extLst>
      <p:ext uri="{BB962C8B-B14F-4D97-AF65-F5344CB8AC3E}">
        <p14:creationId xmlns:p14="http://schemas.microsoft.com/office/powerpoint/2010/main" val="3050330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271BFE-E5FD-FAAD-4FB9-0C332A0B120C}"/>
              </a:ext>
            </a:extLst>
          </p:cNvPr>
          <p:cNvSpPr txBox="1"/>
          <p:nvPr/>
        </p:nvSpPr>
        <p:spPr>
          <a:xfrm>
            <a:off x="1524000" y="2905780"/>
            <a:ext cx="10134600" cy="2546851"/>
          </a:xfrm>
          <a:prstGeom prst="rect">
            <a:avLst/>
          </a:prstGeom>
        </p:spPr>
        <p:txBody>
          <a:bodyPr wrap="square" rtlCol="0">
            <a:spAutoFit/>
          </a:bodyPr>
          <a:lstStyle>
            <a:defPPr>
              <a:defRPr lang="en-US"/>
            </a:defPPr>
            <a:lvl1pPr defTabSz="146489" eaLnBrk="0" hangingPunct="0">
              <a:spcBef>
                <a:spcPts val="1922"/>
              </a:spcBef>
              <a:buClr>
                <a:srgbClr val="000000"/>
              </a:buClr>
              <a:buSzPct val="100000"/>
              <a:tabLst>
                <a:tab pos="0" algn="l"/>
                <a:tab pos="146489" algn="l"/>
                <a:tab pos="292977" algn="l"/>
                <a:tab pos="439466" algn="l"/>
                <a:tab pos="585954" algn="l"/>
                <a:tab pos="732443" algn="l"/>
                <a:tab pos="878932" algn="l"/>
                <a:tab pos="1025421" algn="l"/>
                <a:tab pos="1171909" algn="l"/>
                <a:tab pos="1318398" algn="l"/>
                <a:tab pos="1464886" algn="l"/>
                <a:tab pos="1611375" algn="l"/>
                <a:tab pos="1757864" algn="l"/>
                <a:tab pos="1904352" algn="l"/>
                <a:tab pos="2050841" algn="l"/>
                <a:tab pos="2197330" algn="l"/>
                <a:tab pos="2343818" algn="l"/>
                <a:tab pos="2490307" algn="l"/>
                <a:tab pos="2636795" algn="l"/>
                <a:tab pos="2783284" algn="l"/>
                <a:tab pos="2929773" algn="l"/>
                <a:tab pos="3015225" algn="l"/>
                <a:tab pos="3247165" algn="l"/>
                <a:tab pos="3479105" algn="l"/>
                <a:tab pos="3711045" algn="l"/>
                <a:tab pos="3942986" algn="l"/>
                <a:tab pos="4174926" algn="l"/>
                <a:tab pos="4406867" algn="l"/>
                <a:tab pos="4638807" algn="l"/>
                <a:tab pos="4870747" algn="l"/>
                <a:tab pos="5102688" algn="l"/>
                <a:tab pos="5334628" algn="l"/>
              </a:tabLst>
              <a:defRPr sz="2800" b="1" kern="0">
                <a:latin typeface="Century Gothic" pitchFamily="34" charset="0"/>
                <a:ea typeface="Arial Unicode MS" pitchFamily="34" charset="-128"/>
                <a:cs typeface="Arial Unicode MS"/>
              </a:defRPr>
            </a:lvl1pPr>
          </a:lstStyle>
          <a:p>
            <a:r>
              <a:rPr lang="en-US" dirty="0">
                <a:solidFill>
                  <a:schemeClr val="accent2">
                    <a:lumMod val="75000"/>
                  </a:schemeClr>
                </a:solidFill>
                <a:latin typeface="Poppins" panose="00000500000000000000" pitchFamily="50" charset="0"/>
                <a:cs typeface="Poppins" panose="00000500000000000000" pitchFamily="50" charset="0"/>
              </a:rPr>
              <a:t>Nursing college:     </a:t>
            </a:r>
            <a:r>
              <a:rPr lang="en-US" dirty="0">
                <a:solidFill>
                  <a:srgbClr val="C00000"/>
                </a:solidFill>
              </a:rPr>
              <a:t>60 </a:t>
            </a:r>
            <a:r>
              <a:rPr lang="en-US" dirty="0">
                <a:solidFill>
                  <a:schemeClr val="tx1">
                    <a:lumMod val="95000"/>
                    <a:lumOff val="5000"/>
                  </a:schemeClr>
                </a:solidFill>
              </a:rPr>
              <a:t>B.Sc. Nursing Students/year</a:t>
            </a:r>
          </a:p>
          <a:p>
            <a:r>
              <a:rPr lang="en-US" dirty="0">
                <a:solidFill>
                  <a:srgbClr val="FF0000"/>
                </a:solidFill>
              </a:rPr>
              <a:t>Current Intake: </a:t>
            </a:r>
          </a:p>
          <a:p>
            <a:r>
              <a:rPr lang="en-US" dirty="0">
                <a:solidFill>
                  <a:schemeClr val="tx1">
                    <a:lumMod val="95000"/>
                    <a:lumOff val="5000"/>
                  </a:schemeClr>
                </a:solidFill>
              </a:rPr>
              <a:t>1st Batch of MBBS Students : </a:t>
            </a:r>
            <a:r>
              <a:rPr lang="en-US" dirty="0">
                <a:solidFill>
                  <a:srgbClr val="C00000"/>
                </a:solidFill>
              </a:rPr>
              <a:t>50 Nos.</a:t>
            </a:r>
          </a:p>
          <a:p>
            <a:r>
              <a:rPr lang="en-US" dirty="0">
                <a:solidFill>
                  <a:schemeClr val="tx1">
                    <a:lumMod val="95000"/>
                    <a:lumOff val="5000"/>
                  </a:schemeClr>
                </a:solidFill>
              </a:rPr>
              <a:t>2</a:t>
            </a:r>
            <a:r>
              <a:rPr lang="en-US" baseline="30000" dirty="0">
                <a:solidFill>
                  <a:schemeClr val="tx1">
                    <a:lumMod val="95000"/>
                    <a:lumOff val="5000"/>
                  </a:schemeClr>
                </a:solidFill>
              </a:rPr>
              <a:t>nd</a:t>
            </a:r>
            <a:r>
              <a:rPr lang="en-US" dirty="0">
                <a:solidFill>
                  <a:schemeClr val="tx1">
                    <a:lumMod val="95000"/>
                    <a:lumOff val="5000"/>
                  </a:schemeClr>
                </a:solidFill>
              </a:rPr>
              <a:t> Batch of MBBS Students: </a:t>
            </a:r>
            <a:r>
              <a:rPr lang="en-US" dirty="0">
                <a:solidFill>
                  <a:srgbClr val="C00000"/>
                </a:solidFill>
              </a:rPr>
              <a:t>61 Nos.</a:t>
            </a:r>
          </a:p>
        </p:txBody>
      </p:sp>
      <p:sp>
        <p:nvSpPr>
          <p:cNvPr id="7" name="TextBox 6">
            <a:extLst>
              <a:ext uri="{FF2B5EF4-FFF2-40B4-BE49-F238E27FC236}">
                <a16:creationId xmlns:a16="http://schemas.microsoft.com/office/drawing/2014/main" id="{71EE6163-BBB5-C13F-987B-2BB0A3D9CBE8}"/>
              </a:ext>
            </a:extLst>
          </p:cNvPr>
          <p:cNvSpPr txBox="1"/>
          <p:nvPr/>
        </p:nvSpPr>
        <p:spPr>
          <a:xfrm>
            <a:off x="1524000" y="2182708"/>
            <a:ext cx="9601200" cy="523220"/>
          </a:xfrm>
          <a:prstGeom prst="rect">
            <a:avLst/>
          </a:prstGeom>
        </p:spPr>
        <p:txBody>
          <a:bodyPr wrap="square" rtlCol="0">
            <a:spAutoFit/>
          </a:bodyPr>
          <a:lstStyle/>
          <a:p>
            <a:pPr defTabSz="146489" eaLnBrk="0" hangingPunct="0">
              <a:spcBef>
                <a:spcPts val="1922"/>
              </a:spcBef>
              <a:buClr>
                <a:srgbClr val="000000"/>
              </a:buClr>
              <a:buSzPct val="100000"/>
              <a:tabLst>
                <a:tab pos="0" algn="l"/>
                <a:tab pos="146489" algn="l"/>
                <a:tab pos="292977" algn="l"/>
                <a:tab pos="439466" algn="l"/>
                <a:tab pos="585954" algn="l"/>
                <a:tab pos="732443" algn="l"/>
                <a:tab pos="878932" algn="l"/>
                <a:tab pos="1025421" algn="l"/>
                <a:tab pos="1171909" algn="l"/>
                <a:tab pos="1318398" algn="l"/>
                <a:tab pos="1464886" algn="l"/>
                <a:tab pos="1611375" algn="l"/>
                <a:tab pos="1757864" algn="l"/>
                <a:tab pos="1904352" algn="l"/>
                <a:tab pos="2050841" algn="l"/>
                <a:tab pos="2197330" algn="l"/>
                <a:tab pos="2343818" algn="l"/>
                <a:tab pos="2490307" algn="l"/>
                <a:tab pos="2636795" algn="l"/>
                <a:tab pos="2783284" algn="l"/>
                <a:tab pos="2929773" algn="l"/>
                <a:tab pos="3015225" algn="l"/>
                <a:tab pos="3247165" algn="l"/>
                <a:tab pos="3479105" algn="l"/>
                <a:tab pos="3711045" algn="l"/>
                <a:tab pos="3942986" algn="l"/>
                <a:tab pos="4174926" algn="l"/>
                <a:tab pos="4406867" algn="l"/>
                <a:tab pos="4638807" algn="l"/>
                <a:tab pos="4870747" algn="l"/>
                <a:tab pos="5102688" algn="l"/>
                <a:tab pos="5334628" algn="l"/>
              </a:tabLst>
            </a:pPr>
            <a:r>
              <a:rPr lang="en-US" sz="2800" b="1" kern="0" dirty="0">
                <a:solidFill>
                  <a:schemeClr val="accent2">
                    <a:lumMod val="75000"/>
                  </a:schemeClr>
                </a:solidFill>
                <a:latin typeface="Poppins" panose="00000500000000000000" pitchFamily="50" charset="0"/>
                <a:ea typeface="Arial Unicode MS" pitchFamily="34" charset="-128"/>
                <a:cs typeface="Poppins" panose="00000500000000000000" pitchFamily="50" charset="0"/>
              </a:rPr>
              <a:t>Medical college:    </a:t>
            </a:r>
            <a:r>
              <a:rPr lang="en-US" sz="2800" b="1" kern="0" dirty="0">
                <a:solidFill>
                  <a:srgbClr val="C00000"/>
                </a:solidFill>
                <a:latin typeface="Century Gothic" pitchFamily="34" charset="0"/>
                <a:ea typeface="Arial Unicode MS" pitchFamily="34" charset="-128"/>
                <a:cs typeface="Arial Unicode MS"/>
              </a:rPr>
              <a:t>125 </a:t>
            </a:r>
            <a:r>
              <a:rPr lang="en-US" sz="2800" b="1" kern="0" dirty="0">
                <a:solidFill>
                  <a:schemeClr val="tx1">
                    <a:lumMod val="95000"/>
                    <a:lumOff val="5000"/>
                  </a:schemeClr>
                </a:solidFill>
                <a:latin typeface="Century Gothic" pitchFamily="34" charset="0"/>
                <a:ea typeface="Arial Unicode MS" pitchFamily="34" charset="-128"/>
                <a:cs typeface="Arial Unicode MS"/>
              </a:rPr>
              <a:t>MBBS students/year</a:t>
            </a:r>
          </a:p>
        </p:txBody>
      </p:sp>
      <p:sp>
        <p:nvSpPr>
          <p:cNvPr id="8" name="TextBox 7">
            <a:extLst>
              <a:ext uri="{FF2B5EF4-FFF2-40B4-BE49-F238E27FC236}">
                <a16:creationId xmlns:a16="http://schemas.microsoft.com/office/drawing/2014/main" id="{7D5B120D-6629-4135-4B9F-7E482CD49011}"/>
              </a:ext>
            </a:extLst>
          </p:cNvPr>
          <p:cNvSpPr txBox="1"/>
          <p:nvPr/>
        </p:nvSpPr>
        <p:spPr>
          <a:xfrm>
            <a:off x="3886200" y="762000"/>
            <a:ext cx="5257800" cy="490904"/>
          </a:xfrm>
          <a:prstGeom prst="rect">
            <a:avLst/>
          </a:prstGeom>
        </p:spPr>
        <p:txBody>
          <a:bodyPr vert="horz" lIns="91440" tIns="45720" rIns="91440" bIns="45720" rtlCol="0" anchor="ctr">
            <a:no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u="none" dirty="0">
                <a:latin typeface="Poppins" panose="00000500000000000000" pitchFamily="50" charset="0"/>
                <a:ea typeface="Tahoma" panose="020B0604030504040204" pitchFamily="34" charset="0"/>
                <a:cs typeface="Poppins" panose="00000500000000000000" pitchFamily="50" charset="0"/>
              </a:rPr>
              <a:t>INTAKE CAPACITY</a:t>
            </a:r>
          </a:p>
        </p:txBody>
      </p:sp>
    </p:spTree>
    <p:extLst>
      <p:ext uri="{BB962C8B-B14F-4D97-AF65-F5344CB8AC3E}">
        <p14:creationId xmlns:p14="http://schemas.microsoft.com/office/powerpoint/2010/main" val="2896781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228600" y="1493480"/>
            <a:ext cx="12192000" cy="4555093"/>
          </a:xfrm>
          <a:prstGeom prst="rect">
            <a:avLst/>
          </a:prstGeom>
          <a:noFill/>
        </p:spPr>
        <p:txBody>
          <a:bodyPr wrap="square" rtlCol="0">
            <a:spAutoFit/>
          </a:bodyPr>
          <a:lstStyle/>
          <a:p>
            <a:pPr marL="342900" indent="-342900">
              <a:lnSpc>
                <a:spcPct val="150000"/>
              </a:lnSpc>
              <a:buFont typeface="Wingdings" pitchFamily="2" charset="2"/>
              <a:buChar char="q"/>
            </a:pPr>
            <a:r>
              <a:rPr lang="en-US" sz="2000" b="1" dirty="0">
                <a:latin typeface="Bell MT" panose="02020503060305020303" pitchFamily="18" charset="0"/>
              </a:rPr>
              <a:t>Enrolled 1st year MBBS Students: 50 Nos</a:t>
            </a:r>
          </a:p>
          <a:p>
            <a:pPr marL="342900" indent="-342900">
              <a:lnSpc>
                <a:spcPct val="150000"/>
              </a:lnSpc>
              <a:buFont typeface="Wingdings" pitchFamily="2" charset="2"/>
              <a:buChar char="q"/>
            </a:pPr>
            <a:r>
              <a:rPr lang="en-US" sz="2000" b="1" dirty="0">
                <a:latin typeface="Bell MT" panose="02020503060305020303" pitchFamily="18" charset="0"/>
              </a:rPr>
              <a:t>Enrolled 2</a:t>
            </a:r>
            <a:r>
              <a:rPr lang="en-US" sz="2000" b="1" baseline="30000" dirty="0">
                <a:latin typeface="Bell MT" panose="02020503060305020303" pitchFamily="18" charset="0"/>
              </a:rPr>
              <a:t>nd</a:t>
            </a:r>
            <a:r>
              <a:rPr lang="en-US" sz="2000" b="1" dirty="0">
                <a:latin typeface="Bell MT" panose="02020503060305020303" pitchFamily="18" charset="0"/>
              </a:rPr>
              <a:t> year MBBS Students: 61Nos </a:t>
            </a:r>
          </a:p>
          <a:p>
            <a:pPr marL="342900" indent="-342900">
              <a:buFont typeface="Wingdings" pitchFamily="2" charset="2"/>
              <a:buChar char="q"/>
            </a:pPr>
            <a:r>
              <a:rPr lang="en-US" sz="2000" b="1" dirty="0">
                <a:solidFill>
                  <a:srgbClr val="C00000"/>
                </a:solidFill>
                <a:latin typeface="Bell MT" panose="02020503060305020303" pitchFamily="18" charset="0"/>
              </a:rPr>
              <a:t>Online classes </a:t>
            </a:r>
            <a:r>
              <a:rPr lang="en-US" sz="2000" b="1" dirty="0">
                <a:latin typeface="Bell MT" panose="02020503060305020303" pitchFamily="18" charset="0"/>
              </a:rPr>
              <a:t>of 1</a:t>
            </a:r>
            <a:r>
              <a:rPr lang="en-US" sz="2000" b="1" baseline="30000" dirty="0">
                <a:latin typeface="Bell MT" panose="02020503060305020303" pitchFamily="18" charset="0"/>
              </a:rPr>
              <a:t>st</a:t>
            </a:r>
            <a:r>
              <a:rPr lang="en-US" sz="2000" b="1" dirty="0">
                <a:latin typeface="Bell MT" panose="02020503060305020303" pitchFamily="18" charset="0"/>
              </a:rPr>
              <a:t> Batch of 50 students for </a:t>
            </a:r>
          </a:p>
          <a:p>
            <a:r>
              <a:rPr lang="en-US" sz="2000" b="1" dirty="0">
                <a:latin typeface="Bell MT" panose="02020503060305020303" pitchFamily="18" charset="0"/>
              </a:rPr>
              <a:t>     their 2</a:t>
            </a:r>
            <a:r>
              <a:rPr lang="en-US" sz="2000" b="1" baseline="30000" dirty="0">
                <a:latin typeface="Bell MT" panose="02020503060305020303" pitchFamily="18" charset="0"/>
              </a:rPr>
              <a:t>nd</a:t>
            </a:r>
            <a:r>
              <a:rPr lang="en-US" sz="2000" b="1" dirty="0">
                <a:latin typeface="Bell MT" panose="02020503060305020303" pitchFamily="18" charset="0"/>
              </a:rPr>
              <a:t> year MBBS started </a:t>
            </a:r>
            <a:r>
              <a:rPr lang="en-US" sz="2000" b="1" dirty="0" err="1">
                <a:latin typeface="Bell MT" panose="02020503060305020303" pitchFamily="18" charset="0"/>
              </a:rPr>
              <a:t>w.e.f</a:t>
            </a:r>
            <a:r>
              <a:rPr lang="en-US" sz="2000" b="1" dirty="0">
                <a:latin typeface="Bell MT" panose="02020503060305020303" pitchFamily="18" charset="0"/>
              </a:rPr>
              <a:t> 15</a:t>
            </a:r>
            <a:r>
              <a:rPr lang="en-US" sz="2000" b="1" baseline="30000" dirty="0">
                <a:latin typeface="Bell MT" panose="02020503060305020303" pitchFamily="18" charset="0"/>
              </a:rPr>
              <a:t>th</a:t>
            </a:r>
            <a:r>
              <a:rPr lang="en-US" sz="2000" b="1" dirty="0">
                <a:latin typeface="Bell MT" panose="02020503060305020303" pitchFamily="18" charset="0"/>
              </a:rPr>
              <a:t> Jan 2022</a:t>
            </a:r>
          </a:p>
          <a:p>
            <a:pPr marL="342900" indent="-342900">
              <a:lnSpc>
                <a:spcPct val="150000"/>
              </a:lnSpc>
              <a:buFont typeface="Wingdings" pitchFamily="2" charset="2"/>
              <a:buChar char="q"/>
            </a:pPr>
            <a:r>
              <a:rPr lang="en-US" sz="2000" b="1" dirty="0">
                <a:latin typeface="Bell MT" panose="02020503060305020303" pitchFamily="18" charset="0"/>
              </a:rPr>
              <a:t>Both batches shifted to Jammu since 15</a:t>
            </a:r>
            <a:r>
              <a:rPr lang="en-US" sz="2000" b="1" baseline="30000" dirty="0">
                <a:latin typeface="Bell MT" panose="02020503060305020303" pitchFamily="18" charset="0"/>
              </a:rPr>
              <a:t>th</a:t>
            </a:r>
            <a:r>
              <a:rPr lang="en-US" sz="2000" b="1" dirty="0">
                <a:latin typeface="Bell MT" panose="02020503060305020303" pitchFamily="18" charset="0"/>
              </a:rPr>
              <a:t> March </a:t>
            </a:r>
          </a:p>
          <a:p>
            <a:pPr marL="342900" indent="-342900">
              <a:lnSpc>
                <a:spcPct val="150000"/>
              </a:lnSpc>
              <a:buFont typeface="Wingdings" pitchFamily="2" charset="2"/>
              <a:buChar char="q"/>
            </a:pPr>
            <a:r>
              <a:rPr lang="en-US" sz="2000" b="1" dirty="0">
                <a:latin typeface="Bell MT" panose="02020503060305020303" pitchFamily="18" charset="0"/>
              </a:rPr>
              <a:t>Address</a:t>
            </a:r>
            <a:r>
              <a:rPr lang="en-US" sz="2000" b="1" dirty="0">
                <a:solidFill>
                  <a:srgbClr val="C00000"/>
                </a:solidFill>
                <a:latin typeface="Bell MT" panose="02020503060305020303" pitchFamily="18" charset="0"/>
              </a:rPr>
              <a:t> </a:t>
            </a:r>
            <a:r>
              <a:rPr lang="en-US" sz="2000" b="1" dirty="0">
                <a:latin typeface="Bell MT" panose="02020503060305020303" pitchFamily="18" charset="0"/>
              </a:rPr>
              <a:t>to Faculty by President AIIMS Jammu </a:t>
            </a:r>
          </a:p>
          <a:p>
            <a:pPr marL="342900" indent="-342900">
              <a:lnSpc>
                <a:spcPct val="150000"/>
              </a:lnSpc>
              <a:buFont typeface="Wingdings" pitchFamily="2" charset="2"/>
              <a:buChar char="q"/>
            </a:pPr>
            <a:r>
              <a:rPr lang="en-US" sz="2000" b="1" dirty="0">
                <a:latin typeface="Bell MT" panose="02020503060305020303" pitchFamily="18" charset="0"/>
              </a:rPr>
              <a:t> Address to Students by Director AIIMS Jammu</a:t>
            </a:r>
          </a:p>
          <a:p>
            <a:pPr marL="342900" indent="-342900">
              <a:buFont typeface="Wingdings" panose="05000000000000000000" pitchFamily="2" charset="2"/>
              <a:buChar char="q"/>
            </a:pPr>
            <a:r>
              <a:rPr lang="en-US" sz="2000" b="1" dirty="0">
                <a:latin typeface="Bell MT" panose="02020503060305020303" pitchFamily="18" charset="0"/>
                <a:ea typeface="Tahoma" pitchFamily="34" charset="0"/>
                <a:cs typeface="Tahoma" pitchFamily="34" charset="0"/>
              </a:rPr>
              <a:t>Hon’ble Shri Manoj Sinha, Governor of UT of J&amp;K</a:t>
            </a:r>
          </a:p>
          <a:p>
            <a:pPr marL="342900" indent="-342900"/>
            <a:r>
              <a:rPr lang="en-US" sz="2000" b="1" dirty="0">
                <a:latin typeface="Bell MT" panose="02020503060305020303" pitchFamily="18" charset="0"/>
                <a:ea typeface="Tahoma" pitchFamily="34" charset="0"/>
                <a:cs typeface="Tahoma" pitchFamily="34" charset="0"/>
              </a:rPr>
              <a:t>      alongwith  </a:t>
            </a:r>
            <a:r>
              <a:rPr lang="en-US" sz="2000" b="1" dirty="0">
                <a:latin typeface="Bell MT" panose="02020503060305020303" pitchFamily="18" charset="0"/>
              </a:rPr>
              <a:t>President AIIMS Jammu inaugurated the </a:t>
            </a:r>
          </a:p>
          <a:p>
            <a:pPr marL="342900" indent="-342900"/>
            <a:r>
              <a:rPr lang="en-US" sz="2000" b="1" dirty="0">
                <a:latin typeface="Bell MT" panose="02020503060305020303" pitchFamily="18" charset="0"/>
                <a:ea typeface="Tahoma" pitchFamily="34" charset="0"/>
                <a:cs typeface="Tahoma" pitchFamily="34" charset="0"/>
              </a:rPr>
              <a:t>      Plantation Drive was launched </a:t>
            </a:r>
            <a:r>
              <a:rPr lang="en-US" sz="2000" b="1" dirty="0">
                <a:latin typeface="Bell MT" panose="02020503060305020303" pitchFamily="18" charset="0"/>
              </a:rPr>
              <a:t>from AIIMS, Vijaypur, Jammu</a:t>
            </a:r>
          </a:p>
          <a:p>
            <a:pPr marL="342900" indent="-342900"/>
            <a:r>
              <a:rPr lang="en-US" sz="2000" b="1" dirty="0">
                <a:latin typeface="Bell MT" panose="02020503060305020303" pitchFamily="18" charset="0"/>
              </a:rPr>
              <a:t>	 on  30</a:t>
            </a:r>
            <a:r>
              <a:rPr lang="en-US" sz="2000" b="1" baseline="30000" dirty="0">
                <a:latin typeface="Bell MT" panose="02020503060305020303" pitchFamily="18" charset="0"/>
              </a:rPr>
              <a:t>th</a:t>
            </a:r>
            <a:r>
              <a:rPr lang="en-US" sz="2000" b="1" dirty="0">
                <a:latin typeface="Bell MT" panose="02020503060305020303" pitchFamily="18" charset="0"/>
              </a:rPr>
              <a:t> July 2022.</a:t>
            </a:r>
          </a:p>
          <a:p>
            <a:endParaRPr lang="en-US" sz="2000" b="1" dirty="0">
              <a:latin typeface="Bell MT" panose="02020503060305020303" pitchFamily="18" charset="0"/>
            </a:endParaRPr>
          </a:p>
        </p:txBody>
      </p:sp>
      <p:sp>
        <p:nvSpPr>
          <p:cNvPr id="6" name="TextBox 5">
            <a:extLst>
              <a:ext uri="{FF2B5EF4-FFF2-40B4-BE49-F238E27FC236}">
                <a16:creationId xmlns:a16="http://schemas.microsoft.com/office/drawing/2014/main" id="{D2C72795-C39F-4B8B-8EDD-ECA8EFE8E747}"/>
              </a:ext>
            </a:extLst>
          </p:cNvPr>
          <p:cNvSpPr txBox="1"/>
          <p:nvPr/>
        </p:nvSpPr>
        <p:spPr>
          <a:xfrm>
            <a:off x="1423213" y="162580"/>
            <a:ext cx="9625787" cy="954107"/>
          </a:xfrm>
          <a:prstGeom prst="rect">
            <a:avLst/>
          </a:prstGeom>
        </p:spPr>
        <p:txBody>
          <a:bodyPr vert="horz" lIns="91440" tIns="45720" rIns="91440" bIns="45720" rtlCol="0" anchor="ctr">
            <a:normAutofit lnSpcReduction="10000"/>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dirty="0"/>
              <a:t>UPDATE ON AIIMS JAMMU </a:t>
            </a:r>
          </a:p>
          <a:p>
            <a:pPr algn="ctr"/>
            <a:r>
              <a:rPr lang="en-IN" sz="3000" u="none" dirty="0">
                <a:solidFill>
                  <a:srgbClr val="002060"/>
                </a:solidFill>
              </a:rPr>
              <a:t>PROGRESS &amp; ACCOMPLISHMENTS  </a:t>
            </a:r>
          </a:p>
        </p:txBody>
      </p:sp>
      <p:pic>
        <p:nvPicPr>
          <p:cNvPr id="8" name="Picture 7">
            <a:extLst>
              <a:ext uri="{FF2B5EF4-FFF2-40B4-BE49-F238E27FC236}">
                <a16:creationId xmlns:a16="http://schemas.microsoft.com/office/drawing/2014/main" id="{04DF84D8-7BAC-48CB-A805-69EA90353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447800"/>
            <a:ext cx="3429273" cy="15913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0BCB5C08-972F-48AE-B4E6-68DBAA23A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563" y="3332210"/>
            <a:ext cx="3429273" cy="15882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29</a:t>
            </a:fld>
            <a:endParaRPr lang="en-GB" dirty="0"/>
          </a:p>
        </p:txBody>
      </p:sp>
    </p:spTree>
    <p:extLst>
      <p:ext uri="{BB962C8B-B14F-4D97-AF65-F5344CB8AC3E}">
        <p14:creationId xmlns:p14="http://schemas.microsoft.com/office/powerpoint/2010/main" val="290781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298C-CBFD-A589-A1D1-0C056258F6EA}"/>
              </a:ext>
            </a:extLst>
          </p:cNvPr>
          <p:cNvSpPr>
            <a:spLocks noGrp="1"/>
          </p:cNvSpPr>
          <p:nvPr>
            <p:ph type="title"/>
          </p:nvPr>
        </p:nvSpPr>
        <p:spPr>
          <a:xfrm>
            <a:off x="3276600" y="0"/>
            <a:ext cx="5275467" cy="1162659"/>
          </a:xfrm>
        </p:spPr>
        <p:txBody>
          <a:bodyPr>
            <a:normAutofit/>
          </a:bodyPr>
          <a:lstStyle/>
          <a:p>
            <a:pPr algn="ctr"/>
            <a:r>
              <a:rPr lang="en-US" sz="3600" b="1" u="sng" dirty="0">
                <a:solidFill>
                  <a:srgbClr val="C00000"/>
                </a:solidFill>
                <a:latin typeface="Poppins" panose="00000800000000000000" pitchFamily="50" charset="0"/>
                <a:ea typeface="+mj-lt"/>
                <a:cs typeface="Poppins" panose="00000800000000000000" pitchFamily="50" charset="0"/>
              </a:rPr>
              <a:t>TRINITY OF MISSION</a:t>
            </a:r>
            <a:endParaRPr lang="en-US" sz="3600" b="1" u="sng" dirty="0">
              <a:solidFill>
                <a:srgbClr val="C00000"/>
              </a:solidFill>
              <a:latin typeface="Poppins" panose="00000800000000000000" pitchFamily="50" charset="0"/>
              <a:cs typeface="Poppins" panose="00000800000000000000" pitchFamily="50" charset="0"/>
            </a:endParaRPr>
          </a:p>
        </p:txBody>
      </p:sp>
      <p:sp>
        <p:nvSpPr>
          <p:cNvPr id="16" name="TextBox 15">
            <a:extLst>
              <a:ext uri="{FF2B5EF4-FFF2-40B4-BE49-F238E27FC236}">
                <a16:creationId xmlns:a16="http://schemas.microsoft.com/office/drawing/2014/main" id="{1020B78B-13FD-F9C7-F544-6F2867A0F838}"/>
              </a:ext>
            </a:extLst>
          </p:cNvPr>
          <p:cNvSpPr txBox="1"/>
          <p:nvPr/>
        </p:nvSpPr>
        <p:spPr>
          <a:xfrm>
            <a:off x="3429000" y="1258669"/>
            <a:ext cx="3048000" cy="646331"/>
          </a:xfrm>
          <a:prstGeom prst="rect">
            <a:avLst/>
          </a:prstGeom>
          <a:noFill/>
        </p:spPr>
        <p:txBody>
          <a:bodyPr wrap="square" rtlCol="0">
            <a:spAutoFit/>
          </a:bodyPr>
          <a:lstStyle/>
          <a:p>
            <a:r>
              <a:rPr lang="en-IN" sz="3600" b="1" dirty="0">
                <a:solidFill>
                  <a:schemeClr val="accent5">
                    <a:lumMod val="75000"/>
                  </a:schemeClr>
                </a:solidFill>
                <a:latin typeface="Poppins" panose="00000500000000000000" pitchFamily="50" charset="0"/>
                <a:cs typeface="Poppins" panose="00000500000000000000" pitchFamily="50" charset="0"/>
              </a:rPr>
              <a:t>Education</a:t>
            </a:r>
          </a:p>
        </p:txBody>
      </p:sp>
      <p:sp>
        <p:nvSpPr>
          <p:cNvPr id="20" name="TextBox 19">
            <a:extLst>
              <a:ext uri="{FF2B5EF4-FFF2-40B4-BE49-F238E27FC236}">
                <a16:creationId xmlns:a16="http://schemas.microsoft.com/office/drawing/2014/main" id="{C7729EBD-41C7-2466-9A88-DC10349CAD9D}"/>
              </a:ext>
            </a:extLst>
          </p:cNvPr>
          <p:cNvSpPr txBox="1"/>
          <p:nvPr/>
        </p:nvSpPr>
        <p:spPr>
          <a:xfrm>
            <a:off x="5715000" y="2743199"/>
            <a:ext cx="2667000" cy="646331"/>
          </a:xfrm>
          <a:prstGeom prst="rect">
            <a:avLst/>
          </a:prstGeom>
          <a:noFill/>
        </p:spPr>
        <p:txBody>
          <a:bodyPr wrap="square" rtlCol="0">
            <a:spAutoFit/>
          </a:bodyPr>
          <a:lstStyle/>
          <a:p>
            <a:r>
              <a:rPr lang="en-IN" sz="3600" b="1" dirty="0">
                <a:solidFill>
                  <a:schemeClr val="accent2">
                    <a:lumMod val="75000"/>
                  </a:schemeClr>
                </a:solidFill>
                <a:latin typeface="Poppins" panose="00000500000000000000" pitchFamily="50" charset="0"/>
                <a:cs typeface="Poppins" panose="00000500000000000000" pitchFamily="50" charset="0"/>
              </a:rPr>
              <a:t>Research</a:t>
            </a:r>
          </a:p>
        </p:txBody>
      </p:sp>
      <p:sp>
        <p:nvSpPr>
          <p:cNvPr id="25" name="TextBox 24">
            <a:extLst>
              <a:ext uri="{FF2B5EF4-FFF2-40B4-BE49-F238E27FC236}">
                <a16:creationId xmlns:a16="http://schemas.microsoft.com/office/drawing/2014/main" id="{70AA4443-7F9F-3C65-4CA7-3DFBBB986B3C}"/>
              </a:ext>
            </a:extLst>
          </p:cNvPr>
          <p:cNvSpPr txBox="1"/>
          <p:nvPr/>
        </p:nvSpPr>
        <p:spPr>
          <a:xfrm>
            <a:off x="3968947" y="4727184"/>
            <a:ext cx="4179386" cy="646331"/>
          </a:xfrm>
          <a:prstGeom prst="rect">
            <a:avLst/>
          </a:prstGeom>
          <a:noFill/>
        </p:spPr>
        <p:txBody>
          <a:bodyPr wrap="square" rtlCol="0">
            <a:spAutoFit/>
          </a:bodyPr>
          <a:lstStyle/>
          <a:p>
            <a:r>
              <a:rPr lang="en-IN" sz="3600" b="1" dirty="0">
                <a:solidFill>
                  <a:srgbClr val="00B050"/>
                </a:solidFill>
                <a:latin typeface="Poppins" panose="00000500000000000000" pitchFamily="50" charset="0"/>
                <a:cs typeface="Poppins" panose="00000500000000000000" pitchFamily="50" charset="0"/>
              </a:rPr>
              <a:t>Patient care</a:t>
            </a:r>
          </a:p>
        </p:txBody>
      </p:sp>
      <p:pic>
        <p:nvPicPr>
          <p:cNvPr id="9" name="Picture 8">
            <a:extLst>
              <a:ext uri="{FF2B5EF4-FFF2-40B4-BE49-F238E27FC236}">
                <a16:creationId xmlns:a16="http://schemas.microsoft.com/office/drawing/2014/main" id="{42FA8E95-8484-4959-E9B6-5C56200F5BA9}"/>
              </a:ext>
            </a:extLst>
          </p:cNvPr>
          <p:cNvPicPr>
            <a:picLocks noChangeAspect="1"/>
          </p:cNvPicPr>
          <p:nvPr/>
        </p:nvPicPr>
        <p:blipFill>
          <a:blip r:embed="rId2"/>
          <a:stretch>
            <a:fillRect/>
          </a:stretch>
        </p:blipFill>
        <p:spPr>
          <a:xfrm>
            <a:off x="66242" y="533400"/>
            <a:ext cx="3537654" cy="2445545"/>
          </a:xfrm>
          <a:prstGeom prst="rect">
            <a:avLst/>
          </a:prstGeom>
          <a:ln>
            <a:noFill/>
          </a:ln>
          <a:effectLst>
            <a:softEdge rad="112500"/>
          </a:effectLst>
        </p:spPr>
      </p:pic>
      <p:pic>
        <p:nvPicPr>
          <p:cNvPr id="11" name="Picture 10">
            <a:extLst>
              <a:ext uri="{FF2B5EF4-FFF2-40B4-BE49-F238E27FC236}">
                <a16:creationId xmlns:a16="http://schemas.microsoft.com/office/drawing/2014/main" id="{2D4D2AEF-9BB1-E3D5-0A9A-BD18284F8D85}"/>
              </a:ext>
            </a:extLst>
          </p:cNvPr>
          <p:cNvPicPr>
            <a:picLocks noChangeAspect="1"/>
          </p:cNvPicPr>
          <p:nvPr/>
        </p:nvPicPr>
        <p:blipFill>
          <a:blip r:embed="rId3"/>
          <a:stretch>
            <a:fillRect/>
          </a:stretch>
        </p:blipFill>
        <p:spPr>
          <a:xfrm>
            <a:off x="8144975" y="1673968"/>
            <a:ext cx="3781858" cy="2609954"/>
          </a:xfrm>
          <a:prstGeom prst="rect">
            <a:avLst/>
          </a:prstGeom>
          <a:ln>
            <a:noFill/>
          </a:ln>
          <a:effectLst>
            <a:softEdge rad="112500"/>
          </a:effectLst>
        </p:spPr>
      </p:pic>
      <p:pic>
        <p:nvPicPr>
          <p:cNvPr id="13" name="Picture 12">
            <a:extLst>
              <a:ext uri="{FF2B5EF4-FFF2-40B4-BE49-F238E27FC236}">
                <a16:creationId xmlns:a16="http://schemas.microsoft.com/office/drawing/2014/main" id="{3B44E29F-DBA6-2ECD-C6B0-65757286EB55}"/>
              </a:ext>
            </a:extLst>
          </p:cNvPr>
          <p:cNvPicPr>
            <a:picLocks noChangeAspect="1"/>
          </p:cNvPicPr>
          <p:nvPr/>
        </p:nvPicPr>
        <p:blipFill>
          <a:blip r:embed="rId4"/>
          <a:stretch>
            <a:fillRect/>
          </a:stretch>
        </p:blipFill>
        <p:spPr>
          <a:xfrm>
            <a:off x="77744" y="3565819"/>
            <a:ext cx="3891203" cy="2609953"/>
          </a:xfrm>
          <a:prstGeom prst="rect">
            <a:avLst/>
          </a:prstGeom>
          <a:ln>
            <a:noFill/>
          </a:ln>
          <a:effectLst>
            <a:softEdge rad="112500"/>
          </a:effectLst>
        </p:spPr>
      </p:pic>
    </p:spTree>
    <p:extLst>
      <p:ext uri="{BB962C8B-B14F-4D97-AF65-F5344CB8AC3E}">
        <p14:creationId xmlns:p14="http://schemas.microsoft.com/office/powerpoint/2010/main" val="322183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0" y="184419"/>
            <a:ext cx="12192000" cy="3244581"/>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dirty="0"/>
              <a:t>MAKESHIFT HOSTEL/ ACADEMIC BLOCK </a:t>
            </a:r>
          </a:p>
          <a:p>
            <a:endParaRPr lang="en-IN" dirty="0"/>
          </a:p>
          <a:p>
            <a:endParaRPr lang="en-IN" dirty="0"/>
          </a:p>
          <a:p>
            <a:endParaRPr lang="en-IN" dirty="0"/>
          </a:p>
          <a:p>
            <a:endParaRPr lang="en-IN" dirty="0"/>
          </a:p>
        </p:txBody>
      </p:sp>
      <p:sp>
        <p:nvSpPr>
          <p:cNvPr id="7" name="TextBox 6">
            <a:extLst>
              <a:ext uri="{FF2B5EF4-FFF2-40B4-BE49-F238E27FC236}">
                <a16:creationId xmlns:a16="http://schemas.microsoft.com/office/drawing/2014/main" id="{41027503-3633-430A-8D70-44B0BDB913F6}"/>
              </a:ext>
            </a:extLst>
          </p:cNvPr>
          <p:cNvSpPr txBox="1"/>
          <p:nvPr/>
        </p:nvSpPr>
        <p:spPr>
          <a:xfrm>
            <a:off x="6934202" y="914400"/>
            <a:ext cx="4724400" cy="5324535"/>
          </a:xfrm>
          <a:prstGeom prst="rect">
            <a:avLst/>
          </a:prstGeom>
          <a:noFill/>
        </p:spPr>
        <p:txBody>
          <a:bodyPr wrap="square" rtlCol="0">
            <a:spAutoFit/>
          </a:bodyPr>
          <a:lstStyle/>
          <a:p>
            <a:pPr marL="984250" lvl="0" indent="-342900">
              <a:lnSpc>
                <a:spcPct val="150000"/>
              </a:lnSpc>
              <a:defRPr/>
            </a:pPr>
            <a:r>
              <a:rPr lang="en-IN" sz="2000" b="1" dirty="0">
                <a:solidFill>
                  <a:srgbClr val="C00000"/>
                </a:solidFill>
                <a:latin typeface="Bell MT" panose="02020503060305020303" pitchFamily="18" charset="0"/>
              </a:rPr>
              <a:t>Hostel :</a:t>
            </a:r>
          </a:p>
          <a:p>
            <a:pPr marL="984250" lvl="0" indent="-342900">
              <a:buFont typeface="Arial" panose="020B0604020202020204" pitchFamily="34" charset="0"/>
              <a:buChar char="•"/>
              <a:defRPr/>
            </a:pPr>
            <a:r>
              <a:rPr lang="en-IN" sz="2000" b="1" dirty="0">
                <a:solidFill>
                  <a:prstClr val="black"/>
                </a:solidFill>
                <a:latin typeface="Bell MT" panose="02020503060305020303" pitchFamily="18" charset="0"/>
              </a:rPr>
              <a:t>Accommodates minimum 180 students (1</a:t>
            </a:r>
            <a:r>
              <a:rPr lang="en-IN" sz="2000" b="1" baseline="30000" dirty="0">
                <a:solidFill>
                  <a:prstClr val="black"/>
                </a:solidFill>
                <a:latin typeface="Bell MT" panose="02020503060305020303" pitchFamily="18" charset="0"/>
              </a:rPr>
              <a:t>st</a:t>
            </a:r>
            <a:r>
              <a:rPr lang="en-IN" sz="2000" b="1" dirty="0">
                <a:solidFill>
                  <a:prstClr val="black"/>
                </a:solidFill>
                <a:latin typeface="Bell MT" panose="02020503060305020303" pitchFamily="18" charset="0"/>
              </a:rPr>
              <a:t> &amp; 2</a:t>
            </a:r>
            <a:r>
              <a:rPr lang="en-IN" sz="2000" b="1" baseline="30000" dirty="0">
                <a:solidFill>
                  <a:prstClr val="black"/>
                </a:solidFill>
                <a:latin typeface="Bell MT" panose="02020503060305020303" pitchFamily="18" charset="0"/>
              </a:rPr>
              <a:t> </a:t>
            </a:r>
            <a:r>
              <a:rPr lang="en-IN" sz="2000" b="1" baseline="30000" dirty="0" err="1">
                <a:solidFill>
                  <a:prstClr val="black"/>
                </a:solidFill>
                <a:latin typeface="Bell MT" panose="02020503060305020303" pitchFamily="18" charset="0"/>
              </a:rPr>
              <a:t>nd</a:t>
            </a:r>
            <a:r>
              <a:rPr lang="en-IN" sz="2000" b="1" dirty="0">
                <a:solidFill>
                  <a:prstClr val="black"/>
                </a:solidFill>
                <a:latin typeface="Bell MT" panose="02020503060305020303" pitchFamily="18" charset="0"/>
              </a:rPr>
              <a:t> Batch  MBBS Students) </a:t>
            </a:r>
          </a:p>
          <a:p>
            <a:pPr marL="984250" lvl="0" indent="-342900">
              <a:buFont typeface="Arial" panose="020B0604020202020204" pitchFamily="34" charset="0"/>
              <a:buChar char="•"/>
              <a:defRPr/>
            </a:pPr>
            <a:r>
              <a:rPr lang="en-IN" sz="2000" b="1" dirty="0">
                <a:solidFill>
                  <a:prstClr val="black"/>
                </a:solidFill>
                <a:latin typeface="Bell MT" panose="02020503060305020303" pitchFamily="18" charset="0"/>
              </a:rPr>
              <a:t>Lodging, Dining, Recreation, Sports</a:t>
            </a:r>
          </a:p>
          <a:p>
            <a:pPr marL="984250" lvl="0" indent="-342900">
              <a:buFont typeface="Arial" panose="020B0604020202020204" pitchFamily="34" charset="0"/>
              <a:buChar char="•"/>
              <a:defRPr/>
            </a:pPr>
            <a:r>
              <a:rPr lang="en-IN" sz="2000" b="1" dirty="0">
                <a:solidFill>
                  <a:prstClr val="black"/>
                </a:solidFill>
                <a:latin typeface="Bell MT" panose="02020503060305020303" pitchFamily="18" charset="0"/>
              </a:rPr>
              <a:t>Security, Medical Assistance, </a:t>
            </a:r>
            <a:r>
              <a:rPr lang="en-IN" sz="2000" b="1" dirty="0" err="1">
                <a:solidFill>
                  <a:prstClr val="black"/>
                </a:solidFill>
                <a:latin typeface="Bell MT" panose="02020503060305020303" pitchFamily="18" charset="0"/>
              </a:rPr>
              <a:t>WiFi</a:t>
            </a:r>
            <a:r>
              <a:rPr lang="en-IN" sz="2000" b="1" dirty="0">
                <a:solidFill>
                  <a:prstClr val="black"/>
                </a:solidFill>
                <a:latin typeface="Bell MT" panose="02020503060305020303" pitchFamily="18" charset="0"/>
              </a:rPr>
              <a:t>, Laundry, Grocery</a:t>
            </a:r>
          </a:p>
          <a:p>
            <a:pPr marL="641350" lvl="0">
              <a:defRPr/>
            </a:pPr>
            <a:endParaRPr lang="en-IN" sz="1200" b="1" dirty="0">
              <a:solidFill>
                <a:prstClr val="black"/>
              </a:solidFill>
              <a:latin typeface="Bell MT" panose="02020503060305020303" pitchFamily="18" charset="0"/>
            </a:endParaRPr>
          </a:p>
          <a:p>
            <a:pPr marL="984250" marR="0" lvl="0" indent="-342900" algn="l" defTabSz="914400" rtl="0" eaLnBrk="1" fontAlgn="auto" latinLnBrk="0" hangingPunct="1">
              <a:lnSpc>
                <a:spcPct val="15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C00000"/>
                </a:solidFill>
                <a:effectLst/>
                <a:uLnTx/>
                <a:uFillTx/>
                <a:latin typeface="Bell MT" panose="02020503060305020303" pitchFamily="18" charset="0"/>
                <a:ea typeface="+mn-ea"/>
                <a:cs typeface="+mn-cs"/>
              </a:rPr>
              <a:t>Academic Block :</a:t>
            </a:r>
          </a:p>
          <a:p>
            <a:pPr marL="98425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IN" sz="2000" b="1" dirty="0">
                <a:solidFill>
                  <a:prstClr val="black"/>
                </a:solidFill>
                <a:latin typeface="Bell MT" panose="02020503060305020303" pitchFamily="18" charset="0"/>
              </a:rPr>
              <a:t>Faculty Offices </a:t>
            </a:r>
          </a:p>
          <a:p>
            <a:pPr marL="98425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IN" sz="2000" b="1" dirty="0">
                <a:solidFill>
                  <a:prstClr val="black"/>
                </a:solidFill>
                <a:latin typeface="Bell MT" panose="02020503060305020303" pitchFamily="18" charset="0"/>
              </a:rPr>
              <a:t>03 Lecture Halls</a:t>
            </a:r>
          </a:p>
          <a:p>
            <a:pPr marL="98425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IN" sz="2000" b="1" dirty="0">
                <a:solidFill>
                  <a:prstClr val="black"/>
                </a:solidFill>
                <a:latin typeface="Bell MT" panose="02020503060305020303" pitchFamily="18" charset="0"/>
              </a:rPr>
              <a:t>Demonstration Rooms</a:t>
            </a:r>
          </a:p>
          <a:p>
            <a:pPr marL="98425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IN" sz="2000" b="1" dirty="0">
                <a:solidFill>
                  <a:prstClr val="black"/>
                </a:solidFill>
                <a:latin typeface="Bell MT" panose="02020503060305020303" pitchFamily="18" charset="0"/>
              </a:rPr>
              <a:t>Library</a:t>
            </a:r>
          </a:p>
          <a:p>
            <a:pPr marL="98425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IN" sz="2000" b="1" dirty="0">
                <a:solidFill>
                  <a:prstClr val="black"/>
                </a:solidFill>
                <a:latin typeface="Bell MT" panose="02020503060305020303" pitchFamily="18" charset="0"/>
              </a:rPr>
              <a:t>Auditorium</a:t>
            </a:r>
          </a:p>
          <a:p>
            <a:endParaRPr lang="en-GB" dirty="0"/>
          </a:p>
        </p:txBody>
      </p:sp>
      <p:sp>
        <p:nvSpPr>
          <p:cNvPr id="9" name="TextBox 8">
            <a:extLst>
              <a:ext uri="{FF2B5EF4-FFF2-40B4-BE49-F238E27FC236}">
                <a16:creationId xmlns:a16="http://schemas.microsoft.com/office/drawing/2014/main" id="{6D86ED7E-29EA-4D0B-93E2-BCC64C55450C}"/>
              </a:ext>
            </a:extLst>
          </p:cNvPr>
          <p:cNvSpPr txBox="1"/>
          <p:nvPr/>
        </p:nvSpPr>
        <p:spPr>
          <a:xfrm>
            <a:off x="1041971" y="1485781"/>
            <a:ext cx="4724400" cy="800219"/>
          </a:xfrm>
          <a:prstGeom prst="rect">
            <a:avLst/>
          </a:prstGeom>
          <a:noFill/>
        </p:spPr>
        <p:txBody>
          <a:bodyPr wrap="square" rtlCol="0">
            <a:spAutoFit/>
          </a:bodyPr>
          <a:lstStyle/>
          <a:p>
            <a:pPr marL="641350" marR="0" lvl="0" algn="l" defTabSz="914400" rtl="0" eaLnBrk="1" fontAlgn="auto" latinLnBrk="0" hangingPunct="1">
              <a:spcBef>
                <a:spcPts val="0"/>
              </a:spcBef>
              <a:spcAft>
                <a:spcPts val="0"/>
              </a:spcAft>
              <a:buClrTx/>
              <a:buSzTx/>
              <a:tabLst/>
              <a:defRPr/>
            </a:pPr>
            <a:r>
              <a:rPr kumimoji="0" lang="en-IN" sz="2400" b="1" i="0" u="none" strike="noStrike" kern="1200" cap="none" spc="0" normalizeH="0" baseline="0" noProof="0" dirty="0">
                <a:ln>
                  <a:noFill/>
                </a:ln>
                <a:solidFill>
                  <a:srgbClr val="C00000"/>
                </a:solidFill>
                <a:effectLst/>
                <a:uLnTx/>
                <a:uFillTx/>
                <a:latin typeface="Bell MT" panose="02020503060305020303" pitchFamily="18" charset="0"/>
                <a:ea typeface="+mn-ea"/>
                <a:cs typeface="+mn-cs"/>
              </a:rPr>
              <a:t>NITS </a:t>
            </a:r>
            <a:r>
              <a:rPr kumimoji="0" lang="en-IN" sz="2400" b="1" i="0" u="none" strike="noStrike" kern="1200" cap="none" spc="0" normalizeH="0" baseline="0" noProof="0" dirty="0" err="1">
                <a:ln>
                  <a:noFill/>
                </a:ln>
                <a:solidFill>
                  <a:srgbClr val="C00000"/>
                </a:solidFill>
                <a:effectLst/>
                <a:uLnTx/>
                <a:uFillTx/>
                <a:latin typeface="Bell MT" panose="02020503060305020303" pitchFamily="18" charset="0"/>
                <a:ea typeface="+mn-ea"/>
                <a:cs typeface="+mn-cs"/>
              </a:rPr>
              <a:t>Miran</a:t>
            </a:r>
            <a:r>
              <a:rPr kumimoji="0" lang="en-IN" sz="2400" b="1" i="0" u="none" strike="noStrike" kern="1200" cap="none" spc="0" normalizeH="0" baseline="0" noProof="0" dirty="0">
                <a:ln>
                  <a:noFill/>
                </a:ln>
                <a:solidFill>
                  <a:srgbClr val="C00000"/>
                </a:solidFill>
                <a:effectLst/>
                <a:uLnTx/>
                <a:uFillTx/>
                <a:latin typeface="Bell MT" panose="02020503060305020303" pitchFamily="18" charset="0"/>
                <a:ea typeface="+mn-ea"/>
                <a:cs typeface="+mn-cs"/>
              </a:rPr>
              <a:t> Sahib, Jammu</a:t>
            </a:r>
          </a:p>
          <a:p>
            <a:pPr marL="641350" marR="0" lvl="0" algn="l" defTabSz="914400" rtl="0" eaLnBrk="1" fontAlgn="auto" latinLnBrk="0" hangingPunct="1">
              <a:spcBef>
                <a:spcPts val="0"/>
              </a:spcBef>
              <a:spcAft>
                <a:spcPts val="0"/>
              </a:spcAft>
              <a:buClrTx/>
              <a:buSzTx/>
              <a:tabLst/>
              <a:defRPr/>
            </a:pPr>
            <a:r>
              <a:rPr kumimoji="0" lang="en-IN" sz="22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Approx. 5 acres (48,000 </a:t>
            </a:r>
            <a:r>
              <a:rPr kumimoji="0" lang="en-IN" sz="2200" b="1" i="0" u="none" strike="noStrike" kern="1200" cap="none" spc="0" normalizeH="0" baseline="0" noProof="0" dirty="0" err="1">
                <a:ln>
                  <a:noFill/>
                </a:ln>
                <a:solidFill>
                  <a:prstClr val="black"/>
                </a:solidFill>
                <a:effectLst/>
                <a:uLnTx/>
                <a:uFillTx/>
                <a:latin typeface="Bell MT" panose="02020503060305020303" pitchFamily="18" charset="0"/>
                <a:ea typeface="+mn-ea"/>
                <a:cs typeface="+mn-cs"/>
              </a:rPr>
              <a:t>sqft</a:t>
            </a:r>
            <a:r>
              <a:rPr kumimoji="0" lang="en-IN" sz="22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a:t>
            </a:r>
          </a:p>
        </p:txBody>
      </p:sp>
      <p:pic>
        <p:nvPicPr>
          <p:cNvPr id="13" name="Picture 12">
            <a:extLst>
              <a:ext uri="{FF2B5EF4-FFF2-40B4-BE49-F238E27FC236}">
                <a16:creationId xmlns:a16="http://schemas.microsoft.com/office/drawing/2014/main" id="{27D412AA-F06E-41FD-AA9C-F5F07D26B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66" y="2401856"/>
            <a:ext cx="6253470" cy="2932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30</a:t>
            </a:fld>
            <a:endParaRPr lang="en-GB" dirty="0"/>
          </a:p>
        </p:txBody>
      </p:sp>
    </p:spTree>
    <p:extLst>
      <p:ext uri="{BB962C8B-B14F-4D97-AF65-F5344CB8AC3E}">
        <p14:creationId xmlns:p14="http://schemas.microsoft.com/office/powerpoint/2010/main" val="3429954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86800" y="6356350"/>
            <a:ext cx="2743200" cy="365125"/>
          </a:xfrm>
        </p:spPr>
        <p:txBody>
          <a:bodyPr/>
          <a:lstStyle/>
          <a:p>
            <a:fld id="{7213AB1B-9BE0-41D5-AB81-F14F7453D287}" type="slidenum">
              <a:rPr lang="en-GB" sz="1100" smtClean="0"/>
              <a:pPr/>
              <a:t>31</a:t>
            </a:fld>
            <a:endParaRPr lang="en-GB" sz="1100"/>
          </a:p>
        </p:txBody>
      </p:sp>
      <p:pic>
        <p:nvPicPr>
          <p:cNvPr id="3" name="Picture 2">
            <a:extLst>
              <a:ext uri="{FF2B5EF4-FFF2-40B4-BE49-F238E27FC236}">
                <a16:creationId xmlns:a16="http://schemas.microsoft.com/office/drawing/2014/main" id="{41534223-8F1B-4AB2-933B-9A31D2379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077" y="164654"/>
            <a:ext cx="3974123" cy="2464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7AF0D72-48FF-49A2-AC24-2245E4C8E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64654"/>
            <a:ext cx="4040858" cy="2426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7CFBB01E-F165-4E89-A2C8-087111335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086"/>
          <a:stretch/>
        </p:blipFill>
        <p:spPr>
          <a:xfrm>
            <a:off x="8598711" y="164654"/>
            <a:ext cx="3493807" cy="2518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615B65F0-32E7-470C-9260-F8F540D38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6801" y="2953922"/>
            <a:ext cx="3405718"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396" y="2912227"/>
            <a:ext cx="4236493"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059" y="2819400"/>
            <a:ext cx="3943520" cy="3175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9459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5" name="Rectangle 7"/>
          <p:cNvSpPr>
            <a:spLocks noChangeArrowheads="1"/>
          </p:cNvSpPr>
          <p:nvPr/>
        </p:nvSpPr>
        <p:spPr bwMode="auto">
          <a:xfrm>
            <a:off x="2057400" y="76200"/>
            <a:ext cx="8610600" cy="533400"/>
          </a:xfrm>
          <a:prstGeom prst="rect">
            <a:avLst/>
          </a:prstGeom>
          <a:noFill/>
          <a:ln w="9525">
            <a:noFill/>
            <a:miter lim="800000"/>
            <a:headEnd/>
            <a:tailEnd/>
          </a:ln>
          <a:effectLst/>
        </p:spPr>
        <p:txBody>
          <a:bodyPr anchor="ctr"/>
          <a:lstStyle/>
          <a:p>
            <a:pPr algn="ctr">
              <a:defRPr/>
            </a:pPr>
            <a:endParaRPr lang="en-US" altLang="ja-JP" sz="2800" b="1" dirty="0">
              <a:solidFill>
                <a:srgbClr val="000099"/>
              </a:solidFill>
              <a:effectLst>
                <a:outerShdw blurRad="38100" dist="38100" dir="2700000" algn="tl">
                  <a:srgbClr val="C0C0C0"/>
                </a:outerShdw>
              </a:effectLst>
              <a:latin typeface="Tahoma" pitchFamily="34" charset="0"/>
              <a:ea typeface="+mj-ea"/>
              <a:cs typeface="Tahoma" pitchFamily="34" charset="0"/>
            </a:endParaRPr>
          </a:p>
        </p:txBody>
      </p:sp>
      <p:graphicFrame>
        <p:nvGraphicFramePr>
          <p:cNvPr id="25682" name="Group 82"/>
          <p:cNvGraphicFramePr>
            <a:graphicFrameLocks noGrp="1"/>
          </p:cNvGraphicFramePr>
          <p:nvPr>
            <p:extLst>
              <p:ext uri="{D42A27DB-BD31-4B8C-83A1-F6EECF244321}">
                <p14:modId xmlns:p14="http://schemas.microsoft.com/office/powerpoint/2010/main" val="2977087090"/>
              </p:ext>
            </p:extLst>
          </p:nvPr>
        </p:nvGraphicFramePr>
        <p:xfrm>
          <a:off x="2025770" y="1905000"/>
          <a:ext cx="9785230" cy="2286000"/>
        </p:xfrm>
        <a:graphic>
          <a:graphicData uri="http://schemas.openxmlformats.org/drawingml/2006/table">
            <a:tbl>
              <a:tblPr>
                <a:tableStyleId>{16D9F66E-5EB9-4882-86FB-DCBF35E3C3E4}</a:tableStyleId>
              </a:tblPr>
              <a:tblGrid>
                <a:gridCol w="4948714">
                  <a:extLst>
                    <a:ext uri="{9D8B030D-6E8A-4147-A177-3AD203B41FA5}">
                      <a16:colId xmlns:a16="http://schemas.microsoft.com/office/drawing/2014/main" val="20000"/>
                    </a:ext>
                  </a:extLst>
                </a:gridCol>
                <a:gridCol w="4836516">
                  <a:extLst>
                    <a:ext uri="{9D8B030D-6E8A-4147-A177-3AD203B41FA5}">
                      <a16:colId xmlns:a16="http://schemas.microsoft.com/office/drawing/2014/main" val="20002"/>
                    </a:ext>
                  </a:extLst>
                </a:gridCol>
              </a:tblGrid>
              <a:tr h="22819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400" b="1" u="none" strike="noStrike" cap="none" normalizeH="0" baseline="0" dirty="0">
                          <a:ln>
                            <a:noFill/>
                          </a:ln>
                          <a:solidFill>
                            <a:srgbClr val="FF0000"/>
                          </a:solidFill>
                          <a:effectLst/>
                          <a:latin typeface="Tahoma" pitchFamily="34" charset="0"/>
                          <a:ea typeface="Tahoma" pitchFamily="34" charset="0"/>
                          <a:cs typeface="Tahoma" pitchFamily="34" charset="0"/>
                        </a:rPr>
                        <a:t>Courses</a:t>
                      </a:r>
                      <a:endParaRPr kumimoji="0" lang="en-US" sz="2400" b="1" i="0" u="none" strike="noStrike" cap="none" normalizeH="0" baseline="0" dirty="0">
                        <a:ln>
                          <a:noFill/>
                        </a:ln>
                        <a:solidFill>
                          <a:srgbClr val="FF0000"/>
                        </a:solidFill>
                        <a:effectLst/>
                        <a:latin typeface="Tahoma" pitchFamily="34" charset="0"/>
                        <a:ea typeface="Tahoma" pitchFamily="34" charset="0"/>
                        <a:cs typeface="Tahoma" pitchFamily="34" charset="0"/>
                      </a:endParaRPr>
                    </a:p>
                  </a:txBody>
                  <a:tcPr horzOverflow="overflow">
                    <a:noFill/>
                  </a:tcPr>
                </a:tc>
                <a:tc rowSpan="5">
                  <a:txBody>
                    <a:bodyPr/>
                    <a:lstStyle/>
                    <a:p>
                      <a:pPr marL="0" marR="0" lvl="0" indent="0" algn="l" defTabSz="914400" rtl="0" eaLnBrk="1" fontAlgn="base" latinLnBrk="0" hangingPunct="1">
                        <a:lnSpc>
                          <a:spcPct val="100000"/>
                        </a:lnSpc>
                        <a:spcBef>
                          <a:spcPct val="20000"/>
                        </a:spcBef>
                        <a:spcAft>
                          <a:spcPct val="0"/>
                        </a:spcAft>
                        <a:buClrTx/>
                        <a:buSzPct val="80000"/>
                        <a:buFontTx/>
                        <a:buNone/>
                        <a:tabLst/>
                      </a:pPr>
                      <a:endParaRPr kumimoji="0" lang="en-US" sz="2400" b="1" i="0" u="none" strike="noStrike" cap="none" normalizeH="0" baseline="0" dirty="0">
                        <a:ln>
                          <a:noFill/>
                        </a:ln>
                        <a:solidFill>
                          <a:schemeClr val="accent5">
                            <a:lumMod val="50000"/>
                          </a:schemeClr>
                        </a:solidFill>
                        <a:effectLst/>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20000"/>
                        </a:spcBef>
                        <a:spcAft>
                          <a:spcPct val="0"/>
                        </a:spcAft>
                        <a:buClrTx/>
                        <a:buSzPct val="80000"/>
                        <a:buFontTx/>
                        <a:buNone/>
                        <a:tabLst/>
                      </a:pPr>
                      <a:endParaRPr kumimoji="0" lang="en-US" sz="2400" b="1" i="0" u="none" strike="noStrike" cap="none" normalizeH="0" baseline="0" dirty="0">
                        <a:ln>
                          <a:noFill/>
                        </a:ln>
                        <a:solidFill>
                          <a:schemeClr val="accent5">
                            <a:lumMod val="50000"/>
                          </a:schemeClr>
                        </a:solidFill>
                        <a:effectLst/>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20000"/>
                        </a:spcBef>
                        <a:spcAft>
                          <a:spcPct val="0"/>
                        </a:spcAft>
                        <a:buClrTx/>
                        <a:buSzPct val="80000"/>
                        <a:buFontTx/>
                        <a:buNone/>
                        <a:tabLst/>
                      </a:pPr>
                      <a:r>
                        <a:rPr kumimoji="0" lang="en-US" sz="2400" b="1" i="0" u="none" strike="noStrike" cap="none" normalizeH="0" baseline="0" dirty="0">
                          <a:ln>
                            <a:noFill/>
                          </a:ln>
                          <a:solidFill>
                            <a:schemeClr val="accent5">
                              <a:lumMod val="50000"/>
                            </a:schemeClr>
                          </a:solidFill>
                          <a:effectLst/>
                          <a:latin typeface="Tahoma" pitchFamily="34" charset="0"/>
                          <a:ea typeface="Tahoma" pitchFamily="34" charset="0"/>
                          <a:cs typeface="Tahoma" pitchFamily="34" charset="0"/>
                        </a:rPr>
                        <a:t>To be started From July, 2023</a:t>
                      </a:r>
                    </a:p>
                  </a:txBody>
                  <a:tcPr horzOverflow="overflow">
                    <a:noFill/>
                  </a:tcPr>
                </a:tc>
                <a:extLst>
                  <a:ext uri="{0D108BD9-81ED-4DB2-BD59-A6C34878D82A}">
                    <a16:rowId xmlns:a16="http://schemas.microsoft.com/office/drawing/2014/main" val="10000"/>
                  </a:ext>
                </a:extLst>
              </a:tr>
              <a:tr h="229186">
                <a:tc>
                  <a:txBody>
                    <a:bodyPr/>
                    <a:lstStyle/>
                    <a:p>
                      <a:pPr marL="0" marR="0" lvl="0" indent="0" algn="l" defTabSz="914400" rtl="0" eaLnBrk="1" fontAlgn="base" latinLnBrk="0" hangingPunct="1">
                        <a:lnSpc>
                          <a:spcPct val="100000"/>
                        </a:lnSpc>
                        <a:spcBef>
                          <a:spcPct val="20000"/>
                        </a:spcBef>
                        <a:spcAft>
                          <a:spcPct val="0"/>
                        </a:spcAft>
                        <a:buClrTx/>
                        <a:buSzPct val="80000"/>
                        <a:buFontTx/>
                        <a:buNone/>
                        <a:tabLst/>
                        <a:defRPr/>
                      </a:pPr>
                      <a:r>
                        <a:rPr kumimoji="0" lang="en-US" sz="2400" b="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rPr>
                        <a:t>MD/MS/MDS</a:t>
                      </a:r>
                      <a:endParaRPr kumimoji="0" lang="en-US" sz="2400" b="1" i="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endParaRPr>
                    </a:p>
                  </a:txBody>
                  <a:tcPr horzOverflow="overflow">
                    <a:noFill/>
                  </a:tcPr>
                </a:tc>
                <a:tc vMerge="1">
                  <a:txBody>
                    <a:bodyPr/>
                    <a:lstStyle/>
                    <a:p>
                      <a:pPr marL="0" marR="0" lvl="0" indent="0" algn="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1"/>
                  </a:ext>
                </a:extLst>
              </a:tr>
              <a:tr h="334964">
                <a:tc>
                  <a:txBody>
                    <a:bodyPr/>
                    <a:lstStyle/>
                    <a:p>
                      <a:pPr marL="0" marR="0" lvl="0" indent="0" algn="l" defTabSz="914400" rtl="0" eaLnBrk="1" fontAlgn="base" latinLnBrk="0" hangingPunct="1">
                        <a:lnSpc>
                          <a:spcPct val="100000"/>
                        </a:lnSpc>
                        <a:spcBef>
                          <a:spcPct val="20000"/>
                        </a:spcBef>
                        <a:spcAft>
                          <a:spcPct val="0"/>
                        </a:spcAft>
                        <a:buClrTx/>
                        <a:buSzPct val="80000"/>
                        <a:buFontTx/>
                        <a:buNone/>
                        <a:tabLst/>
                        <a:defRPr/>
                      </a:pPr>
                      <a:r>
                        <a:rPr kumimoji="0" lang="en-US" sz="2400" b="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rPr>
                        <a:t>DM/</a:t>
                      </a:r>
                      <a:r>
                        <a:rPr kumimoji="0" lang="en-US" sz="2400" b="1" u="none" strike="noStrike" cap="none" normalizeH="0" baseline="0" dirty="0" err="1">
                          <a:ln>
                            <a:noFill/>
                          </a:ln>
                          <a:solidFill>
                            <a:schemeClr val="accent6">
                              <a:lumMod val="75000"/>
                            </a:schemeClr>
                          </a:solidFill>
                          <a:effectLst/>
                          <a:latin typeface="Tahoma" pitchFamily="34" charset="0"/>
                          <a:ea typeface="Tahoma" pitchFamily="34" charset="0"/>
                          <a:cs typeface="Tahoma" pitchFamily="34" charset="0"/>
                        </a:rPr>
                        <a:t>MCh</a:t>
                      </a:r>
                      <a:r>
                        <a:rPr kumimoji="0" lang="en-US" sz="2400" b="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rPr>
                        <a:t>                                          </a:t>
                      </a:r>
                      <a:endParaRPr kumimoji="0" lang="en-US" sz="2400" b="1" i="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endParaRPr>
                    </a:p>
                  </a:txBody>
                  <a:tcPr horzOverflow="overflow">
                    <a:noFill/>
                  </a:tcPr>
                </a:tc>
                <a:tc vMerge="1">
                  <a:txBody>
                    <a:bodyPr/>
                    <a:lstStyle/>
                    <a:p>
                      <a:pPr marL="0" marR="0" lvl="0" indent="0" algn="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2"/>
                  </a:ext>
                </a:extLst>
              </a:tr>
              <a:tr h="334964">
                <a:tc>
                  <a:txBody>
                    <a:bodyPr/>
                    <a:lstStyle/>
                    <a:p>
                      <a:pPr marL="0" marR="0" lvl="0" indent="0" algn="l" defTabSz="914400" rtl="0" eaLnBrk="1" fontAlgn="base" latinLnBrk="0" hangingPunct="1">
                        <a:lnSpc>
                          <a:spcPct val="100000"/>
                        </a:lnSpc>
                        <a:spcBef>
                          <a:spcPct val="20000"/>
                        </a:spcBef>
                        <a:spcAft>
                          <a:spcPct val="0"/>
                        </a:spcAft>
                        <a:buClrTx/>
                        <a:buSzPct val="80000"/>
                        <a:buFontTx/>
                        <a:buNone/>
                        <a:tabLst/>
                        <a:defRPr/>
                      </a:pPr>
                      <a:r>
                        <a:rPr kumimoji="0" lang="en-US" sz="2400" b="1" u="none" strike="noStrike" cap="none" normalizeH="0" baseline="0" dirty="0" err="1">
                          <a:ln>
                            <a:noFill/>
                          </a:ln>
                          <a:solidFill>
                            <a:schemeClr val="accent6">
                              <a:lumMod val="75000"/>
                            </a:schemeClr>
                          </a:solidFill>
                          <a:effectLst/>
                          <a:latin typeface="Tahoma" pitchFamily="34" charset="0"/>
                          <a:ea typeface="Tahoma" pitchFamily="34" charset="0"/>
                          <a:cs typeface="Tahoma" pitchFamily="34" charset="0"/>
                        </a:rPr>
                        <a:t>MSc</a:t>
                      </a:r>
                      <a:r>
                        <a:rPr kumimoji="0" lang="en-US" sz="2400" b="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rPr>
                        <a:t>/M Biotech/PhD</a:t>
                      </a:r>
                    </a:p>
                  </a:txBody>
                  <a:tcPr horzOverflow="overflow">
                    <a:noFill/>
                  </a:tcPr>
                </a:tc>
                <a:tc vMerge="1">
                  <a:txBody>
                    <a:bodyPr/>
                    <a:lstStyle/>
                    <a:p>
                      <a:pPr marL="0" marR="0" lvl="0" indent="0" algn="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3"/>
                  </a:ext>
                </a:extLst>
              </a:tr>
              <a:tr h="317335">
                <a:tc>
                  <a:txBody>
                    <a:bodyPr/>
                    <a:lstStyle/>
                    <a:p>
                      <a:pPr marL="0" marR="0" lvl="0" indent="0" algn="l" defTabSz="914400" rtl="0" eaLnBrk="1" fontAlgn="base" latinLnBrk="0" hangingPunct="1">
                        <a:lnSpc>
                          <a:spcPct val="100000"/>
                        </a:lnSpc>
                        <a:spcBef>
                          <a:spcPct val="20000"/>
                        </a:spcBef>
                        <a:spcAft>
                          <a:spcPct val="0"/>
                        </a:spcAft>
                        <a:buClrTx/>
                        <a:buSzPct val="80000"/>
                        <a:buFontTx/>
                        <a:buNone/>
                        <a:tabLst/>
                      </a:pPr>
                      <a:r>
                        <a:rPr kumimoji="0" lang="en-US" sz="2400" b="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rPr>
                        <a:t>Fellowships &amp; </a:t>
                      </a:r>
                      <a:r>
                        <a:rPr kumimoji="0" lang="en-US" sz="2400" b="1" u="none" strike="noStrike" cap="none" normalizeH="0" baseline="0" dirty="0" err="1">
                          <a:ln>
                            <a:noFill/>
                          </a:ln>
                          <a:solidFill>
                            <a:schemeClr val="accent6">
                              <a:lumMod val="75000"/>
                            </a:schemeClr>
                          </a:solidFill>
                          <a:effectLst/>
                          <a:latin typeface="Tahoma" pitchFamily="34" charset="0"/>
                          <a:ea typeface="Tahoma" pitchFamily="34" charset="0"/>
                          <a:cs typeface="Tahoma" pitchFamily="34" charset="0"/>
                        </a:rPr>
                        <a:t>Observership</a:t>
                      </a:r>
                      <a:r>
                        <a:rPr kumimoji="0" lang="en-US" sz="2400" b="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rPr>
                        <a:t>                  </a:t>
                      </a:r>
                      <a:endParaRPr kumimoji="0" lang="en-US" sz="2400" b="1" i="1" u="none" strike="noStrike" cap="none" normalizeH="0" baseline="0" dirty="0">
                        <a:ln>
                          <a:noFill/>
                        </a:ln>
                        <a:solidFill>
                          <a:schemeClr val="accent6">
                            <a:lumMod val="75000"/>
                          </a:schemeClr>
                        </a:solidFill>
                        <a:effectLst/>
                        <a:latin typeface="Tahoma" pitchFamily="34" charset="0"/>
                        <a:ea typeface="Tahoma" pitchFamily="34" charset="0"/>
                        <a:cs typeface="Tahoma" pitchFamily="34" charset="0"/>
                      </a:endParaRPr>
                    </a:p>
                  </a:txBody>
                  <a:tcPr horzOverflow="overflow">
                    <a:noFill/>
                  </a:tcPr>
                </a:tc>
                <a:tc vMerge="1">
                  <a:txBody>
                    <a:bodyPr/>
                    <a:lstStyle/>
                    <a:p>
                      <a:pPr marL="0" marR="0" lvl="0" indent="0" algn="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4"/>
                  </a:ext>
                </a:extLst>
              </a:tr>
            </a:tbl>
          </a:graphicData>
        </a:graphic>
      </p:graphicFrame>
      <p:sp>
        <p:nvSpPr>
          <p:cNvPr id="8" name="Title 7"/>
          <p:cNvSpPr>
            <a:spLocks noGrp="1"/>
          </p:cNvSpPr>
          <p:nvPr>
            <p:ph type="title"/>
          </p:nvPr>
        </p:nvSpPr>
        <p:spPr>
          <a:xfrm>
            <a:off x="1905000" y="175419"/>
            <a:ext cx="8229600" cy="868362"/>
          </a:xfrm>
          <a:noFill/>
          <a:ln>
            <a:solidFill>
              <a:srgbClr val="FF0000"/>
            </a:solidFill>
          </a:ln>
        </p:spPr>
        <p:txBody>
          <a:bodyPr>
            <a:noAutofit/>
          </a:bodyPr>
          <a:lstStyle/>
          <a:p>
            <a:pPr algn="ctr"/>
            <a:r>
              <a:rPr lang="en-US" altLang="ja-JP" sz="3200" b="1" dirty="0">
                <a:solidFill>
                  <a:srgbClr val="C00000"/>
                </a:solidFill>
                <a:latin typeface="Poppins" panose="00000500000000000000" pitchFamily="50" charset="0"/>
                <a:cs typeface="Poppins" panose="00000500000000000000" pitchFamily="50" charset="0"/>
              </a:rPr>
              <a:t>POST GRADUATE PROGRAMMES</a:t>
            </a:r>
            <a:endParaRPr lang="en-US" sz="3200" b="1" dirty="0">
              <a:solidFill>
                <a:srgbClr val="C00000"/>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1062381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6866-6F6F-27DB-BE3F-1425F87B4127}"/>
              </a:ext>
            </a:extLst>
          </p:cNvPr>
          <p:cNvSpPr>
            <a:spLocks noGrp="1"/>
          </p:cNvSpPr>
          <p:nvPr>
            <p:ph type="title"/>
          </p:nvPr>
        </p:nvSpPr>
        <p:spPr>
          <a:xfrm>
            <a:off x="1066800" y="1828800"/>
            <a:ext cx="10515600" cy="1325563"/>
          </a:xfrm>
        </p:spPr>
        <p:txBody>
          <a:bodyPr/>
          <a:lstStyle/>
          <a:p>
            <a:pPr algn="ctr"/>
            <a:r>
              <a:rPr lang="en-IN" b="1" i="0" dirty="0">
                <a:solidFill>
                  <a:srgbClr val="FF0000"/>
                </a:solidFill>
                <a:effectLst/>
                <a:latin typeface="Poppins" panose="00000500000000000000" pitchFamily="50" charset="0"/>
                <a:cs typeface="Poppins" panose="00000500000000000000" pitchFamily="50" charset="0"/>
              </a:rPr>
              <a:t>PG/PhD Programme</a:t>
            </a:r>
            <a:br>
              <a:rPr lang="en-IN" b="1" i="0" dirty="0">
                <a:solidFill>
                  <a:srgbClr val="FF0000"/>
                </a:solidFill>
                <a:effectLst/>
                <a:latin typeface="Poppins" panose="00000500000000000000" pitchFamily="50" charset="0"/>
                <a:cs typeface="Poppins" panose="00000500000000000000" pitchFamily="50" charset="0"/>
              </a:rPr>
            </a:br>
            <a:r>
              <a:rPr lang="en-IN" b="1" i="0" dirty="0">
                <a:solidFill>
                  <a:srgbClr val="FF0000"/>
                </a:solidFill>
                <a:effectLst/>
                <a:latin typeface="Poppins" panose="00000500000000000000" pitchFamily="50" charset="0"/>
                <a:cs typeface="Poppins" panose="00000500000000000000" pitchFamily="50" charset="0"/>
              </a:rPr>
              <a:t> to be started at AIIMS Jammu</a:t>
            </a:r>
            <a:endParaRPr lang="en-IN" b="1" dirty="0">
              <a:solidFill>
                <a:srgbClr val="FF0000"/>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983177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1190506-923D-370F-64C8-874C14DAAEE2}"/>
              </a:ext>
            </a:extLst>
          </p:cNvPr>
          <p:cNvGraphicFramePr>
            <a:graphicFrameLocks noGrp="1"/>
          </p:cNvGraphicFramePr>
          <p:nvPr>
            <p:extLst>
              <p:ext uri="{D42A27DB-BD31-4B8C-83A1-F6EECF244321}">
                <p14:modId xmlns:p14="http://schemas.microsoft.com/office/powerpoint/2010/main" val="31753678"/>
              </p:ext>
            </p:extLst>
          </p:nvPr>
        </p:nvGraphicFramePr>
        <p:xfrm>
          <a:off x="762000" y="365125"/>
          <a:ext cx="10134600" cy="4902200"/>
        </p:xfrm>
        <a:graphic>
          <a:graphicData uri="http://schemas.openxmlformats.org/drawingml/2006/table">
            <a:tbl>
              <a:tblPr firstRow="1" bandRow="1">
                <a:tableStyleId>{21E4AEA4-8DFA-4A89-87EB-49C32662AFE0}</a:tableStyleId>
              </a:tblPr>
              <a:tblGrid>
                <a:gridCol w="533400">
                  <a:extLst>
                    <a:ext uri="{9D8B030D-6E8A-4147-A177-3AD203B41FA5}">
                      <a16:colId xmlns:a16="http://schemas.microsoft.com/office/drawing/2014/main" val="698574175"/>
                    </a:ext>
                  </a:extLst>
                </a:gridCol>
                <a:gridCol w="2362200">
                  <a:extLst>
                    <a:ext uri="{9D8B030D-6E8A-4147-A177-3AD203B41FA5}">
                      <a16:colId xmlns:a16="http://schemas.microsoft.com/office/drawing/2014/main" val="2847286280"/>
                    </a:ext>
                  </a:extLst>
                </a:gridCol>
                <a:gridCol w="1447800">
                  <a:extLst>
                    <a:ext uri="{9D8B030D-6E8A-4147-A177-3AD203B41FA5}">
                      <a16:colId xmlns:a16="http://schemas.microsoft.com/office/drawing/2014/main" val="1952919209"/>
                    </a:ext>
                  </a:extLst>
                </a:gridCol>
                <a:gridCol w="1447800">
                  <a:extLst>
                    <a:ext uri="{9D8B030D-6E8A-4147-A177-3AD203B41FA5}">
                      <a16:colId xmlns:a16="http://schemas.microsoft.com/office/drawing/2014/main" val="182769335"/>
                    </a:ext>
                  </a:extLst>
                </a:gridCol>
                <a:gridCol w="1447800">
                  <a:extLst>
                    <a:ext uri="{9D8B030D-6E8A-4147-A177-3AD203B41FA5}">
                      <a16:colId xmlns:a16="http://schemas.microsoft.com/office/drawing/2014/main" val="1781888618"/>
                    </a:ext>
                  </a:extLst>
                </a:gridCol>
                <a:gridCol w="1447800">
                  <a:extLst>
                    <a:ext uri="{9D8B030D-6E8A-4147-A177-3AD203B41FA5}">
                      <a16:colId xmlns:a16="http://schemas.microsoft.com/office/drawing/2014/main" val="248218535"/>
                    </a:ext>
                  </a:extLst>
                </a:gridCol>
                <a:gridCol w="1447800">
                  <a:extLst>
                    <a:ext uri="{9D8B030D-6E8A-4147-A177-3AD203B41FA5}">
                      <a16:colId xmlns:a16="http://schemas.microsoft.com/office/drawing/2014/main" val="2836528491"/>
                    </a:ext>
                  </a:extLst>
                </a:gridCol>
              </a:tblGrid>
              <a:tr h="370840">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206158"/>
                  </a:ext>
                </a:extLst>
              </a:tr>
              <a:tr h="370840">
                <a:tc>
                  <a:txBody>
                    <a:bodyPr/>
                    <a:lstStyle/>
                    <a:p>
                      <a:pPr>
                        <a:lnSpc>
                          <a:spcPct val="115000"/>
                        </a:lnSpc>
                        <a:spcAft>
                          <a:spcPts val="1000"/>
                        </a:spcAft>
                      </a:pPr>
                      <a:r>
                        <a:rPr lang="en-IN" sz="16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Anatomy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 PhD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2 Associate + 2 Assistant Professors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6 year 10 months </a:t>
                      </a:r>
                    </a:p>
                    <a:p>
                      <a:pPr algn="ctr">
                        <a:lnSpc>
                          <a:spcPct val="115000"/>
                        </a:lnSpc>
                        <a:spcAft>
                          <a:spcPts val="1000"/>
                        </a:spcAft>
                      </a:pPr>
                      <a:r>
                        <a:rPr lang="en-IN" sz="1600">
                          <a:effectLst/>
                        </a:rPr>
                        <a:t>12 years </a:t>
                      </a:r>
                    </a:p>
                    <a:p>
                      <a:pPr algn="ctr">
                        <a:lnSpc>
                          <a:spcPct val="115000"/>
                        </a:lnSpc>
                        <a:spcAft>
                          <a:spcPts val="1000"/>
                        </a:spcAft>
                      </a:pPr>
                      <a:r>
                        <a:rPr lang="en-IN" sz="1600">
                          <a:effectLst/>
                        </a:rPr>
                        <a:t>3 years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June 2023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006122"/>
                  </a:ext>
                </a:extLst>
              </a:tr>
              <a:tr h="370840">
                <a:tc>
                  <a:txBody>
                    <a:bodyPr/>
                    <a:lstStyle/>
                    <a:p>
                      <a:pPr>
                        <a:lnSpc>
                          <a:spcPct val="115000"/>
                        </a:lnSpc>
                        <a:spcAft>
                          <a:spcPts val="1000"/>
                        </a:spcAft>
                      </a:pPr>
                      <a:r>
                        <a:rPr lang="en-IN" sz="16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Physiology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3 Assistant Professors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4 years plus</a:t>
                      </a:r>
                    </a:p>
                    <a:p>
                      <a:pPr algn="ctr">
                        <a:lnSpc>
                          <a:spcPct val="115000"/>
                        </a:lnSpc>
                        <a:spcAft>
                          <a:spcPts val="1000"/>
                        </a:spcAft>
                      </a:pPr>
                      <a:r>
                        <a:rPr lang="en-IN" sz="1600" dirty="0">
                          <a:effectLst/>
                        </a:rPr>
                        <a:t>4 years plus </a:t>
                      </a:r>
                    </a:p>
                    <a:p>
                      <a:pPr algn="ctr">
                        <a:lnSpc>
                          <a:spcPct val="115000"/>
                        </a:lnSpc>
                        <a:spcAft>
                          <a:spcPts val="1000"/>
                        </a:spcAft>
                      </a:pPr>
                      <a:r>
                        <a:rPr lang="en-IN" sz="1600" dirty="0">
                          <a:effectLst/>
                        </a:rPr>
                        <a:t>3 years plus  </a:t>
                      </a:r>
                    </a:p>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Jan 2024*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769541"/>
                  </a:ext>
                </a:extLst>
              </a:tr>
              <a:tr h="370840">
                <a:tc>
                  <a:txBody>
                    <a:bodyPr/>
                    <a:lstStyle/>
                    <a:p>
                      <a:pPr>
                        <a:lnSpc>
                          <a:spcPct val="115000"/>
                        </a:lnSpc>
                        <a:spcAft>
                          <a:spcPts val="1000"/>
                        </a:spcAft>
                      </a:pPr>
                      <a:r>
                        <a:rPr lang="en-IN" sz="1600">
                          <a:effectLst/>
                        </a:rPr>
                        <a:t>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Biochemistry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 PhD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1 Professor** + 3 Assistant Professors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6 years plus</a:t>
                      </a:r>
                    </a:p>
                    <a:p>
                      <a:pPr algn="ctr">
                        <a:lnSpc>
                          <a:spcPct val="115000"/>
                        </a:lnSpc>
                        <a:spcAft>
                          <a:spcPts val="1000"/>
                        </a:spcAft>
                      </a:pPr>
                      <a:r>
                        <a:rPr lang="en-IN" sz="1600">
                          <a:effectLst/>
                        </a:rPr>
                        <a:t>4 years plus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Jan 2024*</a:t>
                      </a:r>
                    </a:p>
                    <a:p>
                      <a:pPr>
                        <a:lnSpc>
                          <a:spcPct val="115000"/>
                        </a:lnSpc>
                        <a:spcAft>
                          <a:spcPts val="1000"/>
                        </a:spcAft>
                      </a:pPr>
                      <a:r>
                        <a:rPr lang="en-IN" sz="1600" dirty="0">
                          <a:effectLst/>
                        </a:rPr>
                        <a:t>**will attain 70 years in March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055335"/>
                  </a:ext>
                </a:extLst>
              </a:tr>
            </a:tbl>
          </a:graphicData>
        </a:graphic>
      </p:graphicFrame>
    </p:spTree>
    <p:extLst>
      <p:ext uri="{BB962C8B-B14F-4D97-AF65-F5344CB8AC3E}">
        <p14:creationId xmlns:p14="http://schemas.microsoft.com/office/powerpoint/2010/main" val="1062600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42DDED4-2759-7B10-36EE-7F489E338DA9}"/>
              </a:ext>
            </a:extLst>
          </p:cNvPr>
          <p:cNvGraphicFramePr>
            <a:graphicFrameLocks noGrp="1"/>
          </p:cNvGraphicFramePr>
          <p:nvPr>
            <p:extLst>
              <p:ext uri="{D42A27DB-BD31-4B8C-83A1-F6EECF244321}">
                <p14:modId xmlns:p14="http://schemas.microsoft.com/office/powerpoint/2010/main" val="3874659595"/>
              </p:ext>
            </p:extLst>
          </p:nvPr>
        </p:nvGraphicFramePr>
        <p:xfrm>
          <a:off x="914400" y="304800"/>
          <a:ext cx="9906000" cy="5373021"/>
        </p:xfrm>
        <a:graphic>
          <a:graphicData uri="http://schemas.openxmlformats.org/drawingml/2006/table">
            <a:tbl>
              <a:tblPr firstRow="1" bandRow="1">
                <a:tableStyleId>{21E4AEA4-8DFA-4A89-87EB-49C32662AFE0}</a:tableStyleId>
              </a:tblPr>
              <a:tblGrid>
                <a:gridCol w="681037">
                  <a:extLst>
                    <a:ext uri="{9D8B030D-6E8A-4147-A177-3AD203B41FA5}">
                      <a16:colId xmlns:a16="http://schemas.microsoft.com/office/drawing/2014/main" val="2403361177"/>
                    </a:ext>
                  </a:extLst>
                </a:gridCol>
                <a:gridCol w="2149248">
                  <a:extLst>
                    <a:ext uri="{9D8B030D-6E8A-4147-A177-3AD203B41FA5}">
                      <a16:colId xmlns:a16="http://schemas.microsoft.com/office/drawing/2014/main" val="2896439184"/>
                    </a:ext>
                  </a:extLst>
                </a:gridCol>
                <a:gridCol w="1132115">
                  <a:extLst>
                    <a:ext uri="{9D8B030D-6E8A-4147-A177-3AD203B41FA5}">
                      <a16:colId xmlns:a16="http://schemas.microsoft.com/office/drawing/2014/main" val="3569162987"/>
                    </a:ext>
                  </a:extLst>
                </a:gridCol>
                <a:gridCol w="1752600">
                  <a:extLst>
                    <a:ext uri="{9D8B030D-6E8A-4147-A177-3AD203B41FA5}">
                      <a16:colId xmlns:a16="http://schemas.microsoft.com/office/drawing/2014/main" val="2985885699"/>
                    </a:ext>
                  </a:extLst>
                </a:gridCol>
                <a:gridCol w="1360714">
                  <a:extLst>
                    <a:ext uri="{9D8B030D-6E8A-4147-A177-3AD203B41FA5}">
                      <a16:colId xmlns:a16="http://schemas.microsoft.com/office/drawing/2014/main" val="3645385619"/>
                    </a:ext>
                  </a:extLst>
                </a:gridCol>
                <a:gridCol w="1415143">
                  <a:extLst>
                    <a:ext uri="{9D8B030D-6E8A-4147-A177-3AD203B41FA5}">
                      <a16:colId xmlns:a16="http://schemas.microsoft.com/office/drawing/2014/main" val="3483972979"/>
                    </a:ext>
                  </a:extLst>
                </a:gridCol>
                <a:gridCol w="1415143">
                  <a:extLst>
                    <a:ext uri="{9D8B030D-6E8A-4147-A177-3AD203B41FA5}">
                      <a16:colId xmlns:a16="http://schemas.microsoft.com/office/drawing/2014/main" val="2487267671"/>
                    </a:ext>
                  </a:extLst>
                </a:gridCol>
              </a:tblGrid>
              <a:tr h="1120980">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4709106"/>
                  </a:ext>
                </a:extLst>
              </a:tr>
              <a:tr h="1507435">
                <a:tc>
                  <a:txBody>
                    <a:bodyPr/>
                    <a:lstStyle/>
                    <a:p>
                      <a:pPr>
                        <a:lnSpc>
                          <a:spcPct val="115000"/>
                        </a:lnSpc>
                        <a:spcAft>
                          <a:spcPts val="1000"/>
                        </a:spcAft>
                      </a:pPr>
                      <a:r>
                        <a:rPr lang="en-IN" sz="1600" dirty="0">
                          <a:effectLst/>
                        </a:rPr>
                        <a:t>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effectLst/>
                        </a:rPr>
                        <a:t>Pathology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4 Assistant Professors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6 years plus</a:t>
                      </a:r>
                    </a:p>
                    <a:p>
                      <a:pPr algn="ctr">
                        <a:lnSpc>
                          <a:spcPct val="115000"/>
                        </a:lnSpc>
                        <a:spcAft>
                          <a:spcPts val="1000"/>
                        </a:spcAft>
                      </a:pPr>
                      <a:r>
                        <a:rPr lang="en-IN" sz="1600" dirty="0">
                          <a:effectLst/>
                        </a:rPr>
                        <a:t>4 years   plus</a:t>
                      </a:r>
                    </a:p>
                    <a:p>
                      <a:pPr algn="ctr">
                        <a:lnSpc>
                          <a:spcPct val="115000"/>
                        </a:lnSpc>
                        <a:spcAft>
                          <a:spcPts val="1000"/>
                        </a:spcAft>
                      </a:pPr>
                      <a:r>
                        <a:rPr lang="en-IN" sz="1600" dirty="0">
                          <a:effectLst/>
                        </a:rPr>
                        <a:t>4 years   plus</a:t>
                      </a:r>
                    </a:p>
                    <a:p>
                      <a:pPr algn="ctr">
                        <a:lnSpc>
                          <a:spcPct val="115000"/>
                        </a:lnSpc>
                        <a:spcAft>
                          <a:spcPts val="1000"/>
                        </a:spcAft>
                      </a:pPr>
                      <a:r>
                        <a:rPr lang="en-IN" sz="1600" dirty="0">
                          <a:effectLst/>
                        </a:rPr>
                        <a:t>3 years plus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3307604"/>
                  </a:ext>
                </a:extLst>
              </a:tr>
              <a:tr h="1507435">
                <a:tc>
                  <a:txBody>
                    <a:bodyPr/>
                    <a:lstStyle/>
                    <a:p>
                      <a:pPr>
                        <a:lnSpc>
                          <a:spcPct val="115000"/>
                        </a:lnSpc>
                        <a:spcAft>
                          <a:spcPts val="1000"/>
                        </a:spcAft>
                      </a:pPr>
                      <a:r>
                        <a:rPr lang="en-IN" sz="1600">
                          <a:effectLst/>
                        </a:rPr>
                        <a:t>5.</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a:effectLst/>
                        </a:rPr>
                        <a:t>Pharmacology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a:effectLst/>
                        </a:rPr>
                        <a:t>MD, PhD</a:t>
                      </a:r>
                      <a:endParaRPr lang="en-IN"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4 Assistant Professors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effectLst/>
                        </a:rPr>
                        <a:t>4 years plus</a:t>
                      </a:r>
                    </a:p>
                    <a:p>
                      <a:pPr algn="ctr">
                        <a:lnSpc>
                          <a:spcPct val="115000"/>
                        </a:lnSpc>
                        <a:spcAft>
                          <a:spcPts val="1000"/>
                        </a:spcAft>
                      </a:pPr>
                      <a:r>
                        <a:rPr lang="en-IN" sz="1600">
                          <a:effectLst/>
                        </a:rPr>
                        <a:t>4 years plus </a:t>
                      </a:r>
                    </a:p>
                    <a:p>
                      <a:pPr algn="ctr">
                        <a:lnSpc>
                          <a:spcPct val="115000"/>
                        </a:lnSpc>
                        <a:spcAft>
                          <a:spcPts val="1000"/>
                        </a:spcAft>
                      </a:pPr>
                      <a:r>
                        <a:rPr lang="en-IN" sz="1600">
                          <a:effectLst/>
                        </a:rPr>
                        <a:t>3 years plus</a:t>
                      </a:r>
                    </a:p>
                    <a:p>
                      <a:pPr algn="ctr">
                        <a:lnSpc>
                          <a:spcPct val="115000"/>
                        </a:lnSpc>
                        <a:spcAft>
                          <a:spcPts val="1000"/>
                        </a:spcAft>
                      </a:pPr>
                      <a:r>
                        <a:rPr lang="en-IN" sz="1600">
                          <a:effectLst/>
                        </a:rPr>
                        <a:t>3 years plus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6527358"/>
                  </a:ext>
                </a:extLst>
              </a:tr>
              <a:tr h="1045750">
                <a:tc>
                  <a:txBody>
                    <a:bodyPr/>
                    <a:lstStyle/>
                    <a:p>
                      <a:pPr>
                        <a:lnSpc>
                          <a:spcPct val="115000"/>
                        </a:lnSpc>
                        <a:spcAft>
                          <a:spcPts val="1000"/>
                        </a:spcAft>
                      </a:pPr>
                      <a:r>
                        <a:rPr lang="en-IN" sz="1600">
                          <a:effectLst/>
                        </a:rPr>
                        <a:t>6.</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effectLst/>
                        </a:rPr>
                        <a:t>Forensic Medicine &amp; Toxicology </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1 Professor+1 Assistant Professor</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effectLst/>
                        </a:rPr>
                        <a:t>5 years plus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effectLst/>
                        </a:rPr>
                        <a:t>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June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9899094"/>
                  </a:ext>
                </a:extLst>
              </a:tr>
            </a:tbl>
          </a:graphicData>
        </a:graphic>
      </p:graphicFrame>
    </p:spTree>
    <p:extLst>
      <p:ext uri="{BB962C8B-B14F-4D97-AF65-F5344CB8AC3E}">
        <p14:creationId xmlns:p14="http://schemas.microsoft.com/office/powerpoint/2010/main" val="2402386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676AB1E-4FD8-AFC8-2782-9343F45973DF}"/>
              </a:ext>
            </a:extLst>
          </p:cNvPr>
          <p:cNvGraphicFramePr>
            <a:graphicFrameLocks noGrp="1"/>
          </p:cNvGraphicFramePr>
          <p:nvPr>
            <p:extLst>
              <p:ext uri="{D42A27DB-BD31-4B8C-83A1-F6EECF244321}">
                <p14:modId xmlns:p14="http://schemas.microsoft.com/office/powerpoint/2010/main" val="1485606186"/>
              </p:ext>
            </p:extLst>
          </p:nvPr>
        </p:nvGraphicFramePr>
        <p:xfrm>
          <a:off x="1066801" y="381000"/>
          <a:ext cx="10058398" cy="5156200"/>
        </p:xfrm>
        <a:graphic>
          <a:graphicData uri="http://schemas.openxmlformats.org/drawingml/2006/table">
            <a:tbl>
              <a:tblPr firstRow="1" bandRow="1">
                <a:tableStyleId>{21E4AEA4-8DFA-4A89-87EB-49C32662AFE0}</a:tableStyleId>
              </a:tblPr>
              <a:tblGrid>
                <a:gridCol w="1436914">
                  <a:extLst>
                    <a:ext uri="{9D8B030D-6E8A-4147-A177-3AD203B41FA5}">
                      <a16:colId xmlns:a16="http://schemas.microsoft.com/office/drawing/2014/main" val="3265497527"/>
                    </a:ext>
                  </a:extLst>
                </a:gridCol>
                <a:gridCol w="1915886">
                  <a:extLst>
                    <a:ext uri="{9D8B030D-6E8A-4147-A177-3AD203B41FA5}">
                      <a16:colId xmlns:a16="http://schemas.microsoft.com/office/drawing/2014/main" val="483171258"/>
                    </a:ext>
                  </a:extLst>
                </a:gridCol>
                <a:gridCol w="957942">
                  <a:extLst>
                    <a:ext uri="{9D8B030D-6E8A-4147-A177-3AD203B41FA5}">
                      <a16:colId xmlns:a16="http://schemas.microsoft.com/office/drawing/2014/main" val="1545049451"/>
                    </a:ext>
                  </a:extLst>
                </a:gridCol>
                <a:gridCol w="1436914">
                  <a:extLst>
                    <a:ext uri="{9D8B030D-6E8A-4147-A177-3AD203B41FA5}">
                      <a16:colId xmlns:a16="http://schemas.microsoft.com/office/drawing/2014/main" val="3067507616"/>
                    </a:ext>
                  </a:extLst>
                </a:gridCol>
                <a:gridCol w="1436914">
                  <a:extLst>
                    <a:ext uri="{9D8B030D-6E8A-4147-A177-3AD203B41FA5}">
                      <a16:colId xmlns:a16="http://schemas.microsoft.com/office/drawing/2014/main" val="2333263023"/>
                    </a:ext>
                  </a:extLst>
                </a:gridCol>
                <a:gridCol w="1436914">
                  <a:extLst>
                    <a:ext uri="{9D8B030D-6E8A-4147-A177-3AD203B41FA5}">
                      <a16:colId xmlns:a16="http://schemas.microsoft.com/office/drawing/2014/main" val="713971847"/>
                    </a:ext>
                  </a:extLst>
                </a:gridCol>
                <a:gridCol w="1436914">
                  <a:extLst>
                    <a:ext uri="{9D8B030D-6E8A-4147-A177-3AD203B41FA5}">
                      <a16:colId xmlns:a16="http://schemas.microsoft.com/office/drawing/2014/main" val="2207202459"/>
                    </a:ext>
                  </a:extLst>
                </a:gridCol>
              </a:tblGrid>
              <a:tr h="370840">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10534"/>
                  </a:ext>
                </a:extLst>
              </a:tr>
              <a:tr h="370840">
                <a:tc>
                  <a:txBody>
                    <a:bodyPr/>
                    <a:lstStyle/>
                    <a:p>
                      <a:pPr>
                        <a:lnSpc>
                          <a:spcPct val="115000"/>
                        </a:lnSpc>
                        <a:spcAft>
                          <a:spcPts val="1000"/>
                        </a:spcAft>
                      </a:pPr>
                      <a:r>
                        <a:rPr lang="en-IN" sz="1600" dirty="0">
                          <a:effectLst/>
                        </a:rPr>
                        <a:t>7.</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Microbiology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a:solidFill>
                            <a:schemeClr val="tx1"/>
                          </a:solidFill>
                          <a:effectLst/>
                        </a:rPr>
                        <a:t>MD</a:t>
                      </a:r>
                      <a:endParaRPr lang="en-IN"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solidFill>
                            <a:schemeClr val="tx1"/>
                          </a:solidFill>
                          <a:effectLst/>
                        </a:rPr>
                        <a:t>2 Assistant Professors</a:t>
                      </a:r>
                      <a:endParaRPr lang="en-I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solidFill>
                            <a:schemeClr val="tx1"/>
                          </a:solidFill>
                          <a:effectLst/>
                        </a:rPr>
                        <a:t>3 years plus</a:t>
                      </a:r>
                    </a:p>
                    <a:p>
                      <a:pPr algn="ctr">
                        <a:lnSpc>
                          <a:spcPct val="115000"/>
                        </a:lnSpc>
                        <a:spcAft>
                          <a:spcPts val="1000"/>
                        </a:spcAft>
                      </a:pPr>
                      <a:r>
                        <a:rPr lang="en-IN" sz="1600">
                          <a:solidFill>
                            <a:schemeClr val="tx1"/>
                          </a:solidFill>
                          <a:effectLst/>
                        </a:rPr>
                        <a:t>3 years plus</a:t>
                      </a:r>
                    </a:p>
                    <a:p>
                      <a:pPr algn="ctr">
                        <a:lnSpc>
                          <a:spcPct val="115000"/>
                        </a:lnSpc>
                        <a:spcAft>
                          <a:spcPts val="1000"/>
                        </a:spcAft>
                      </a:pPr>
                      <a:r>
                        <a:rPr lang="en-IN" sz="1600">
                          <a:solidFill>
                            <a:schemeClr val="tx1"/>
                          </a:solidFill>
                          <a:effectLst/>
                        </a:rPr>
                        <a:t> </a:t>
                      </a:r>
                      <a:endParaRPr lang="en-I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solidFill>
                            <a:schemeClr val="tx1"/>
                          </a:solidFill>
                          <a:effectLst/>
                        </a:rPr>
                        <a:t>-</a:t>
                      </a:r>
                      <a:endParaRPr lang="en-I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solidFill>
                            <a:schemeClr val="tx1"/>
                          </a:solidFill>
                          <a:effectLst/>
                        </a:rPr>
                        <a:t>Jan 2023</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8901916"/>
                  </a:ext>
                </a:extLst>
              </a:tr>
              <a:tr h="370840">
                <a:tc>
                  <a:txBody>
                    <a:bodyPr/>
                    <a:lstStyle/>
                    <a:p>
                      <a:pPr>
                        <a:lnSpc>
                          <a:spcPct val="115000"/>
                        </a:lnSpc>
                        <a:spcAft>
                          <a:spcPts val="1000"/>
                        </a:spcAft>
                      </a:pPr>
                      <a:r>
                        <a:rPr lang="en-IN" sz="1600">
                          <a:effectLst/>
                        </a:rPr>
                        <a:t>8.</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effectLst/>
                        </a:rPr>
                        <a:t>ENT</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MS</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1 Associate Professor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effectLst/>
                        </a:rPr>
                        <a:t>Not joined yet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Jan 2024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0116415"/>
                  </a:ext>
                </a:extLst>
              </a:tr>
              <a:tr h="370840">
                <a:tc>
                  <a:txBody>
                    <a:bodyPr/>
                    <a:lstStyle/>
                    <a:p>
                      <a:pPr>
                        <a:lnSpc>
                          <a:spcPct val="115000"/>
                        </a:lnSpc>
                        <a:spcAft>
                          <a:spcPts val="1000"/>
                        </a:spcAft>
                      </a:pPr>
                      <a:r>
                        <a:rPr lang="en-IN" sz="1600" dirty="0">
                          <a:effectLst/>
                        </a:rPr>
                        <a:t>9.</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effectLst/>
                        </a:rPr>
                        <a:t>Community Medicine</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1 Additional +1 Associate + 5 Assistant Professors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25 years plus</a:t>
                      </a:r>
                    </a:p>
                    <a:p>
                      <a:pPr algn="ctr">
                        <a:lnSpc>
                          <a:spcPct val="115000"/>
                        </a:lnSpc>
                        <a:spcAft>
                          <a:spcPts val="1000"/>
                        </a:spcAft>
                      </a:pPr>
                      <a:r>
                        <a:rPr lang="en-IN" sz="1600" dirty="0">
                          <a:effectLst/>
                        </a:rPr>
                        <a:t>4 years plus</a:t>
                      </a:r>
                    </a:p>
                    <a:p>
                      <a:pPr algn="ctr">
                        <a:lnSpc>
                          <a:spcPct val="115000"/>
                        </a:lnSpc>
                        <a:spcAft>
                          <a:spcPts val="1000"/>
                        </a:spcAft>
                      </a:pPr>
                      <a:r>
                        <a:rPr lang="en-IN" sz="1600" dirty="0">
                          <a:effectLst/>
                        </a:rPr>
                        <a:t>4 years plus</a:t>
                      </a:r>
                    </a:p>
                    <a:p>
                      <a:pPr algn="ctr">
                        <a:lnSpc>
                          <a:spcPct val="115000"/>
                        </a:lnSpc>
                        <a:spcAft>
                          <a:spcPts val="1000"/>
                        </a:spcAft>
                      </a:pPr>
                      <a:r>
                        <a:rPr lang="en-IN" sz="1600" dirty="0">
                          <a:effectLst/>
                        </a:rPr>
                        <a:t>4 years plus</a:t>
                      </a:r>
                    </a:p>
                    <a:p>
                      <a:pPr algn="ctr">
                        <a:lnSpc>
                          <a:spcPct val="115000"/>
                        </a:lnSpc>
                        <a:spcAft>
                          <a:spcPts val="1000"/>
                        </a:spcAft>
                      </a:pPr>
                      <a:r>
                        <a:rPr lang="en-IN" sz="1600" dirty="0">
                          <a:effectLst/>
                        </a:rPr>
                        <a:t>3 years plus</a:t>
                      </a:r>
                    </a:p>
                    <a:p>
                      <a:pPr algn="ctr">
                        <a:lnSpc>
                          <a:spcPct val="115000"/>
                        </a:lnSpc>
                        <a:spcAft>
                          <a:spcPts val="1000"/>
                        </a:spcAft>
                      </a:pPr>
                      <a:r>
                        <a:rPr lang="en-IN" sz="1600" dirty="0">
                          <a:effectLst/>
                        </a:rPr>
                        <a:t>3 years plus</a:t>
                      </a:r>
                    </a:p>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June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8506744"/>
                  </a:ext>
                </a:extLst>
              </a:tr>
            </a:tbl>
          </a:graphicData>
        </a:graphic>
      </p:graphicFrame>
    </p:spTree>
    <p:extLst>
      <p:ext uri="{BB962C8B-B14F-4D97-AF65-F5344CB8AC3E}">
        <p14:creationId xmlns:p14="http://schemas.microsoft.com/office/powerpoint/2010/main" val="3353992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E0EE190-44EE-ECC2-15B0-D2C2538C9384}"/>
              </a:ext>
            </a:extLst>
          </p:cNvPr>
          <p:cNvGraphicFramePr>
            <a:graphicFrameLocks noGrp="1"/>
          </p:cNvGraphicFramePr>
          <p:nvPr>
            <p:extLst>
              <p:ext uri="{D42A27DB-BD31-4B8C-83A1-F6EECF244321}">
                <p14:modId xmlns:p14="http://schemas.microsoft.com/office/powerpoint/2010/main" val="3277626307"/>
              </p:ext>
            </p:extLst>
          </p:nvPr>
        </p:nvGraphicFramePr>
        <p:xfrm>
          <a:off x="609600" y="762000"/>
          <a:ext cx="11277596" cy="4250690"/>
        </p:xfrm>
        <a:graphic>
          <a:graphicData uri="http://schemas.openxmlformats.org/drawingml/2006/table">
            <a:tbl>
              <a:tblPr firstRow="1" bandRow="1">
                <a:tableStyleId>{21E4AEA4-8DFA-4A89-87EB-49C32662AFE0}</a:tableStyleId>
              </a:tblPr>
              <a:tblGrid>
                <a:gridCol w="457200">
                  <a:extLst>
                    <a:ext uri="{9D8B030D-6E8A-4147-A177-3AD203B41FA5}">
                      <a16:colId xmlns:a16="http://schemas.microsoft.com/office/drawing/2014/main" val="615568636"/>
                    </a:ext>
                  </a:extLst>
                </a:gridCol>
                <a:gridCol w="2764971">
                  <a:extLst>
                    <a:ext uri="{9D8B030D-6E8A-4147-A177-3AD203B41FA5}">
                      <a16:colId xmlns:a16="http://schemas.microsoft.com/office/drawing/2014/main" val="3435548680"/>
                    </a:ext>
                  </a:extLst>
                </a:gridCol>
                <a:gridCol w="1611085">
                  <a:extLst>
                    <a:ext uri="{9D8B030D-6E8A-4147-A177-3AD203B41FA5}">
                      <a16:colId xmlns:a16="http://schemas.microsoft.com/office/drawing/2014/main" val="2829941614"/>
                    </a:ext>
                  </a:extLst>
                </a:gridCol>
                <a:gridCol w="1611085">
                  <a:extLst>
                    <a:ext uri="{9D8B030D-6E8A-4147-A177-3AD203B41FA5}">
                      <a16:colId xmlns:a16="http://schemas.microsoft.com/office/drawing/2014/main" val="3208152710"/>
                    </a:ext>
                  </a:extLst>
                </a:gridCol>
                <a:gridCol w="1611085">
                  <a:extLst>
                    <a:ext uri="{9D8B030D-6E8A-4147-A177-3AD203B41FA5}">
                      <a16:colId xmlns:a16="http://schemas.microsoft.com/office/drawing/2014/main" val="2442819917"/>
                    </a:ext>
                  </a:extLst>
                </a:gridCol>
                <a:gridCol w="1611085">
                  <a:extLst>
                    <a:ext uri="{9D8B030D-6E8A-4147-A177-3AD203B41FA5}">
                      <a16:colId xmlns:a16="http://schemas.microsoft.com/office/drawing/2014/main" val="3739438358"/>
                    </a:ext>
                  </a:extLst>
                </a:gridCol>
                <a:gridCol w="1611085">
                  <a:extLst>
                    <a:ext uri="{9D8B030D-6E8A-4147-A177-3AD203B41FA5}">
                      <a16:colId xmlns:a16="http://schemas.microsoft.com/office/drawing/2014/main" val="3024588996"/>
                    </a:ext>
                  </a:extLst>
                </a:gridCol>
              </a:tblGrid>
              <a:tr h="370840">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7595327"/>
                  </a:ext>
                </a:extLst>
              </a:tr>
              <a:tr h="370840">
                <a:tc>
                  <a:txBody>
                    <a:bodyPr/>
                    <a:lstStyle/>
                    <a:p>
                      <a:pPr>
                        <a:lnSpc>
                          <a:spcPct val="115000"/>
                        </a:lnSpc>
                        <a:spcAft>
                          <a:spcPts val="1000"/>
                        </a:spcAft>
                      </a:pPr>
                      <a:r>
                        <a:rPr lang="en-IN" sz="1600" dirty="0">
                          <a:effectLst/>
                        </a:rPr>
                        <a:t>10.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Ophthalmology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MS</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1 Professor +1 Associate + 2 Assistant Professors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20 years plus</a:t>
                      </a:r>
                    </a:p>
                    <a:p>
                      <a:pPr algn="ctr">
                        <a:lnSpc>
                          <a:spcPct val="115000"/>
                        </a:lnSpc>
                        <a:spcAft>
                          <a:spcPts val="1000"/>
                        </a:spcAft>
                      </a:pPr>
                      <a:r>
                        <a:rPr lang="en-IN" sz="1600" dirty="0">
                          <a:effectLst/>
                        </a:rPr>
                        <a:t>6 years plus</a:t>
                      </a:r>
                    </a:p>
                    <a:p>
                      <a:pPr algn="ctr">
                        <a:lnSpc>
                          <a:spcPct val="115000"/>
                        </a:lnSpc>
                        <a:spcAft>
                          <a:spcPts val="1000"/>
                        </a:spcAft>
                      </a:pPr>
                      <a:r>
                        <a:rPr lang="en-IN" sz="1600" dirty="0">
                          <a:effectLst/>
                        </a:rPr>
                        <a:t>3 years plus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June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55741"/>
                  </a:ext>
                </a:extLst>
              </a:tr>
              <a:tr h="370840">
                <a:tc>
                  <a:txBody>
                    <a:bodyPr/>
                    <a:lstStyle/>
                    <a:p>
                      <a:pPr>
                        <a:lnSpc>
                          <a:spcPct val="115000"/>
                        </a:lnSpc>
                        <a:spcAft>
                          <a:spcPts val="1000"/>
                        </a:spcAft>
                      </a:pPr>
                      <a:r>
                        <a:rPr lang="en-IN" sz="1600">
                          <a:effectLst/>
                        </a:rPr>
                        <a:t>11.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General Medicine </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2 Assistant Professors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8 years plus </a:t>
                      </a:r>
                    </a:p>
                    <a:p>
                      <a:pPr algn="ctr">
                        <a:lnSpc>
                          <a:spcPct val="115000"/>
                        </a:lnSpc>
                        <a:spcAft>
                          <a:spcPts val="1000"/>
                        </a:spcAft>
                      </a:pPr>
                      <a:r>
                        <a:rPr lang="en-IN" sz="1600" dirty="0">
                          <a:effectLst/>
                        </a:rPr>
                        <a:t>6 years plus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390262"/>
                  </a:ext>
                </a:extLst>
              </a:tr>
              <a:tr h="370840">
                <a:tc>
                  <a:txBody>
                    <a:bodyPr/>
                    <a:lstStyle/>
                    <a:p>
                      <a:pPr>
                        <a:lnSpc>
                          <a:spcPct val="115000"/>
                        </a:lnSpc>
                        <a:spcAft>
                          <a:spcPts val="1000"/>
                        </a:spcAft>
                      </a:pPr>
                      <a:r>
                        <a:rPr lang="en-IN" sz="1600">
                          <a:effectLst/>
                        </a:rPr>
                        <a:t>12.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General Surgery</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a:effectLst/>
                        </a:rPr>
                        <a:t>MS</a:t>
                      </a:r>
                      <a:endParaRPr lang="en-IN"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1 Associate + 2 Assistant Professors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8 years plus</a:t>
                      </a:r>
                    </a:p>
                    <a:p>
                      <a:pPr algn="ctr">
                        <a:lnSpc>
                          <a:spcPct val="115000"/>
                        </a:lnSpc>
                        <a:spcAft>
                          <a:spcPts val="1000"/>
                        </a:spcAft>
                      </a:pPr>
                      <a:r>
                        <a:rPr lang="en-IN" sz="1600" dirty="0">
                          <a:effectLst/>
                        </a:rPr>
                        <a:t>3 years plus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580780"/>
                  </a:ext>
                </a:extLst>
              </a:tr>
              <a:tr h="370840">
                <a:tc>
                  <a:txBody>
                    <a:bodyPr/>
                    <a:lstStyle/>
                    <a:p>
                      <a:pPr>
                        <a:lnSpc>
                          <a:spcPct val="115000"/>
                        </a:lnSpc>
                        <a:spcAft>
                          <a:spcPts val="1000"/>
                        </a:spcAft>
                      </a:pPr>
                      <a:r>
                        <a:rPr lang="en-IN" sz="1600">
                          <a:effectLst/>
                        </a:rPr>
                        <a:t>13.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effectLst/>
                        </a:rPr>
                        <a:t>Paediatrics</a:t>
                      </a:r>
                      <a:endParaRPr lang="en-IN"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1 Associate + 2 Assistant Professors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5 years plus</a:t>
                      </a:r>
                    </a:p>
                    <a:p>
                      <a:pPr algn="ct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55430"/>
                  </a:ext>
                </a:extLst>
              </a:tr>
            </a:tbl>
          </a:graphicData>
        </a:graphic>
      </p:graphicFrame>
    </p:spTree>
    <p:extLst>
      <p:ext uri="{BB962C8B-B14F-4D97-AF65-F5344CB8AC3E}">
        <p14:creationId xmlns:p14="http://schemas.microsoft.com/office/powerpoint/2010/main" val="4116879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E3F2E72-93D2-734B-F15A-4B1B9F8D6E01}"/>
              </a:ext>
            </a:extLst>
          </p:cNvPr>
          <p:cNvGraphicFramePr>
            <a:graphicFrameLocks noGrp="1"/>
          </p:cNvGraphicFramePr>
          <p:nvPr>
            <p:extLst>
              <p:ext uri="{D42A27DB-BD31-4B8C-83A1-F6EECF244321}">
                <p14:modId xmlns:p14="http://schemas.microsoft.com/office/powerpoint/2010/main" val="3279080222"/>
              </p:ext>
            </p:extLst>
          </p:nvPr>
        </p:nvGraphicFramePr>
        <p:xfrm>
          <a:off x="838200" y="304800"/>
          <a:ext cx="10515602" cy="5410202"/>
        </p:xfrm>
        <a:graphic>
          <a:graphicData uri="http://schemas.openxmlformats.org/drawingml/2006/table">
            <a:tbl>
              <a:tblPr firstRow="1" bandRow="1">
                <a:tableStyleId>{21E4AEA4-8DFA-4A89-87EB-49C32662AFE0}</a:tableStyleId>
              </a:tblPr>
              <a:tblGrid>
                <a:gridCol w="1103678">
                  <a:extLst>
                    <a:ext uri="{9D8B030D-6E8A-4147-A177-3AD203B41FA5}">
                      <a16:colId xmlns:a16="http://schemas.microsoft.com/office/drawing/2014/main" val="412211823"/>
                    </a:ext>
                  </a:extLst>
                </a:gridCol>
                <a:gridCol w="2759195">
                  <a:extLst>
                    <a:ext uri="{9D8B030D-6E8A-4147-A177-3AD203B41FA5}">
                      <a16:colId xmlns:a16="http://schemas.microsoft.com/office/drawing/2014/main" val="2949368020"/>
                    </a:ext>
                  </a:extLst>
                </a:gridCol>
                <a:gridCol w="766444">
                  <a:extLst>
                    <a:ext uri="{9D8B030D-6E8A-4147-A177-3AD203B41FA5}">
                      <a16:colId xmlns:a16="http://schemas.microsoft.com/office/drawing/2014/main" val="3115824427"/>
                    </a:ext>
                  </a:extLst>
                </a:gridCol>
                <a:gridCol w="1471571">
                  <a:extLst>
                    <a:ext uri="{9D8B030D-6E8A-4147-A177-3AD203B41FA5}">
                      <a16:colId xmlns:a16="http://schemas.microsoft.com/office/drawing/2014/main" val="305641584"/>
                    </a:ext>
                  </a:extLst>
                </a:gridCol>
                <a:gridCol w="1716834">
                  <a:extLst>
                    <a:ext uri="{9D8B030D-6E8A-4147-A177-3AD203B41FA5}">
                      <a16:colId xmlns:a16="http://schemas.microsoft.com/office/drawing/2014/main" val="3990840216"/>
                    </a:ext>
                  </a:extLst>
                </a:gridCol>
                <a:gridCol w="1195652">
                  <a:extLst>
                    <a:ext uri="{9D8B030D-6E8A-4147-A177-3AD203B41FA5}">
                      <a16:colId xmlns:a16="http://schemas.microsoft.com/office/drawing/2014/main" val="1185268815"/>
                    </a:ext>
                  </a:extLst>
                </a:gridCol>
                <a:gridCol w="1502228">
                  <a:extLst>
                    <a:ext uri="{9D8B030D-6E8A-4147-A177-3AD203B41FA5}">
                      <a16:colId xmlns:a16="http://schemas.microsoft.com/office/drawing/2014/main" val="1027293194"/>
                    </a:ext>
                  </a:extLst>
                </a:gridCol>
              </a:tblGrid>
              <a:tr h="996535">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5762001"/>
                  </a:ext>
                </a:extLst>
              </a:tr>
              <a:tr h="1795728">
                <a:tc>
                  <a:txBody>
                    <a:bodyPr/>
                    <a:lstStyle/>
                    <a:p>
                      <a:pPr>
                        <a:lnSpc>
                          <a:spcPct val="115000"/>
                        </a:lnSpc>
                        <a:spcAft>
                          <a:spcPts val="1000"/>
                        </a:spcAft>
                      </a:pPr>
                      <a:r>
                        <a:rPr lang="en-IN" sz="1600" dirty="0">
                          <a:solidFill>
                            <a:schemeClr val="tx1"/>
                          </a:solidFill>
                          <a:effectLst/>
                        </a:rPr>
                        <a:t>14.</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Obstetrics and Gynaecology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solidFill>
                            <a:schemeClr val="tx1"/>
                          </a:solidFill>
                          <a:effectLst/>
                        </a:rPr>
                        <a:t>MD</a:t>
                      </a:r>
                      <a:endParaRPr lang="en-IN"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solidFill>
                            <a:schemeClr val="tx1"/>
                          </a:solidFill>
                          <a:effectLst/>
                        </a:rPr>
                        <a:t>1 Professor +1 Associate+2 Assistant Professors</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solidFill>
                            <a:schemeClr val="tx1"/>
                          </a:solidFill>
                          <a:effectLst/>
                        </a:rPr>
                        <a:t>17 years plus</a:t>
                      </a:r>
                    </a:p>
                    <a:p>
                      <a:pPr algn="ctr">
                        <a:lnSpc>
                          <a:spcPct val="115000"/>
                        </a:lnSpc>
                        <a:spcAft>
                          <a:spcPts val="1000"/>
                        </a:spcAft>
                      </a:pPr>
                      <a:r>
                        <a:rPr lang="en-IN" sz="1600" dirty="0">
                          <a:solidFill>
                            <a:schemeClr val="tx1"/>
                          </a:solidFill>
                          <a:effectLst/>
                        </a:rPr>
                        <a:t>16years plus</a:t>
                      </a:r>
                    </a:p>
                    <a:p>
                      <a:pPr algn="ctr">
                        <a:lnSpc>
                          <a:spcPct val="115000"/>
                        </a:lnSpc>
                        <a:spcAft>
                          <a:spcPts val="1000"/>
                        </a:spcAft>
                      </a:pPr>
                      <a:r>
                        <a:rPr lang="en-IN" sz="1600" dirty="0">
                          <a:solidFill>
                            <a:schemeClr val="tx1"/>
                          </a:solidFill>
                          <a:effectLst/>
                        </a:rPr>
                        <a:t>4 years plus</a:t>
                      </a:r>
                    </a:p>
                    <a:p>
                      <a:pPr algn="ctr">
                        <a:lnSpc>
                          <a:spcPct val="115000"/>
                        </a:lnSpc>
                        <a:spcAft>
                          <a:spcPts val="1000"/>
                        </a:spcAft>
                      </a:pPr>
                      <a:r>
                        <a:rPr lang="en-IN" sz="1600" dirty="0">
                          <a:solidFill>
                            <a:schemeClr val="tx1"/>
                          </a:solidFill>
                          <a:effectLst/>
                        </a:rPr>
                        <a:t>3 years plus</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solidFill>
                            <a:schemeClr val="tx1"/>
                          </a:solidFill>
                          <a:effectLst/>
                        </a:rPr>
                        <a:t>3</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solidFill>
                            <a:schemeClr val="tx1"/>
                          </a:solidFill>
                          <a:effectLst/>
                        </a:rPr>
                        <a:t>June 2023</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9352545"/>
                  </a:ext>
                </a:extLst>
              </a:tr>
              <a:tr h="1795728">
                <a:tc>
                  <a:txBody>
                    <a:bodyPr/>
                    <a:lstStyle/>
                    <a:p>
                      <a:pPr>
                        <a:lnSpc>
                          <a:spcPct val="115000"/>
                        </a:lnSpc>
                        <a:spcAft>
                          <a:spcPts val="1000"/>
                        </a:spcAft>
                      </a:pPr>
                      <a:r>
                        <a:rPr lang="en-IN" sz="1600" dirty="0">
                          <a:effectLst/>
                        </a:rPr>
                        <a:t>15.</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Anaesthesiology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1 Additional+1 Associate+2 Assistant Professors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16 years plus</a:t>
                      </a:r>
                    </a:p>
                    <a:p>
                      <a:pPr algn="ctr">
                        <a:lnSpc>
                          <a:spcPct val="115000"/>
                        </a:lnSpc>
                        <a:spcAft>
                          <a:spcPts val="1000"/>
                        </a:spcAft>
                      </a:pPr>
                      <a:r>
                        <a:rPr lang="en-IN" sz="1600" dirty="0">
                          <a:effectLst/>
                        </a:rPr>
                        <a:t>9 years plus</a:t>
                      </a:r>
                    </a:p>
                    <a:p>
                      <a:pPr algn="ctr">
                        <a:lnSpc>
                          <a:spcPct val="115000"/>
                        </a:lnSpc>
                        <a:spcAft>
                          <a:spcPts val="1000"/>
                        </a:spcAft>
                      </a:pPr>
                      <a:r>
                        <a:rPr lang="en-IN" sz="1600" dirty="0">
                          <a:effectLst/>
                        </a:rPr>
                        <a:t>7 years plus</a:t>
                      </a:r>
                    </a:p>
                    <a:p>
                      <a:pPr algn="ctr">
                        <a:lnSpc>
                          <a:spcPct val="115000"/>
                        </a:lnSpc>
                        <a:spcAft>
                          <a:spcPts val="1000"/>
                        </a:spcAft>
                      </a:pPr>
                      <a:r>
                        <a:rPr lang="en-IN" sz="1600" dirty="0">
                          <a:effectLst/>
                        </a:rPr>
                        <a:t>4 years plus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June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49402"/>
                  </a:ext>
                </a:extLst>
              </a:tr>
              <a:tr h="822211">
                <a:tc>
                  <a:txBody>
                    <a:bodyPr/>
                    <a:lstStyle/>
                    <a:p>
                      <a:pPr>
                        <a:lnSpc>
                          <a:spcPct val="115000"/>
                        </a:lnSpc>
                        <a:spcAft>
                          <a:spcPts val="1000"/>
                        </a:spcAft>
                      </a:pPr>
                      <a:r>
                        <a:rPr lang="en-IN" sz="1600" dirty="0">
                          <a:effectLst/>
                        </a:rPr>
                        <a:t>16.</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Conservative Dentistry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MDS</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1 Professor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effectLst/>
                        </a:rPr>
                        <a:t>16 years plus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June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6979691"/>
                  </a:ext>
                </a:extLst>
              </a:tr>
            </a:tbl>
          </a:graphicData>
        </a:graphic>
      </p:graphicFrame>
    </p:spTree>
    <p:extLst>
      <p:ext uri="{BB962C8B-B14F-4D97-AF65-F5344CB8AC3E}">
        <p14:creationId xmlns:p14="http://schemas.microsoft.com/office/powerpoint/2010/main" val="1123625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C8A6BE8-4E22-F389-954D-394C10E431E0}"/>
              </a:ext>
            </a:extLst>
          </p:cNvPr>
          <p:cNvGraphicFramePr>
            <a:graphicFrameLocks noGrp="1"/>
          </p:cNvGraphicFramePr>
          <p:nvPr>
            <p:extLst>
              <p:ext uri="{D42A27DB-BD31-4B8C-83A1-F6EECF244321}">
                <p14:modId xmlns:p14="http://schemas.microsoft.com/office/powerpoint/2010/main" val="1643127536"/>
              </p:ext>
            </p:extLst>
          </p:nvPr>
        </p:nvGraphicFramePr>
        <p:xfrm>
          <a:off x="609601" y="381000"/>
          <a:ext cx="10972801" cy="5410202"/>
        </p:xfrm>
        <a:graphic>
          <a:graphicData uri="http://schemas.openxmlformats.org/drawingml/2006/table">
            <a:tbl>
              <a:tblPr firstRow="1" bandRow="1">
                <a:tableStyleId>{21E4AEA4-8DFA-4A89-87EB-49C32662AFE0}</a:tableStyleId>
              </a:tblPr>
              <a:tblGrid>
                <a:gridCol w="1066799">
                  <a:extLst>
                    <a:ext uri="{9D8B030D-6E8A-4147-A177-3AD203B41FA5}">
                      <a16:colId xmlns:a16="http://schemas.microsoft.com/office/drawing/2014/main" val="982554892"/>
                    </a:ext>
                  </a:extLst>
                </a:gridCol>
                <a:gridCol w="2068287">
                  <a:extLst>
                    <a:ext uri="{9D8B030D-6E8A-4147-A177-3AD203B41FA5}">
                      <a16:colId xmlns:a16="http://schemas.microsoft.com/office/drawing/2014/main" val="4288580627"/>
                    </a:ext>
                  </a:extLst>
                </a:gridCol>
                <a:gridCol w="1567543">
                  <a:extLst>
                    <a:ext uri="{9D8B030D-6E8A-4147-A177-3AD203B41FA5}">
                      <a16:colId xmlns:a16="http://schemas.microsoft.com/office/drawing/2014/main" val="2002000521"/>
                    </a:ext>
                  </a:extLst>
                </a:gridCol>
                <a:gridCol w="1567543">
                  <a:extLst>
                    <a:ext uri="{9D8B030D-6E8A-4147-A177-3AD203B41FA5}">
                      <a16:colId xmlns:a16="http://schemas.microsoft.com/office/drawing/2014/main" val="1347654118"/>
                    </a:ext>
                  </a:extLst>
                </a:gridCol>
                <a:gridCol w="1567543">
                  <a:extLst>
                    <a:ext uri="{9D8B030D-6E8A-4147-A177-3AD203B41FA5}">
                      <a16:colId xmlns:a16="http://schemas.microsoft.com/office/drawing/2014/main" val="3811578180"/>
                    </a:ext>
                  </a:extLst>
                </a:gridCol>
                <a:gridCol w="1567543">
                  <a:extLst>
                    <a:ext uri="{9D8B030D-6E8A-4147-A177-3AD203B41FA5}">
                      <a16:colId xmlns:a16="http://schemas.microsoft.com/office/drawing/2014/main" val="74517076"/>
                    </a:ext>
                  </a:extLst>
                </a:gridCol>
                <a:gridCol w="1567543">
                  <a:extLst>
                    <a:ext uri="{9D8B030D-6E8A-4147-A177-3AD203B41FA5}">
                      <a16:colId xmlns:a16="http://schemas.microsoft.com/office/drawing/2014/main" val="610158364"/>
                    </a:ext>
                  </a:extLst>
                </a:gridCol>
              </a:tblGrid>
              <a:tr h="1738960">
                <a:tc>
                  <a:txBody>
                    <a:bodyPr/>
                    <a:lstStyle/>
                    <a:p>
                      <a:pPr>
                        <a:lnSpc>
                          <a:spcPct val="115000"/>
                        </a:lnSpc>
                        <a:spcAft>
                          <a:spcPts val="1000"/>
                        </a:spcAft>
                      </a:pPr>
                      <a:r>
                        <a:rPr lang="en-IN" sz="1800" b="1" dirty="0" err="1">
                          <a:effectLst/>
                        </a:rPr>
                        <a:t>S.No</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Department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Course</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Faculty at present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Faculty Experience as in March 2022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No. of proposed seats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Session/year</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620674"/>
                  </a:ext>
                </a:extLst>
              </a:tr>
              <a:tr h="910922">
                <a:tc>
                  <a:txBody>
                    <a:bodyPr/>
                    <a:lstStyle/>
                    <a:p>
                      <a:pPr>
                        <a:lnSpc>
                          <a:spcPct val="115000"/>
                        </a:lnSpc>
                        <a:spcAft>
                          <a:spcPts val="1000"/>
                        </a:spcAft>
                      </a:pPr>
                      <a:r>
                        <a:rPr lang="en-IN" sz="1800" dirty="0">
                          <a:effectLst/>
                        </a:rPr>
                        <a:t>17.</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Oral Surgery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MDS</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dirty="0">
                          <a:effectLst/>
                        </a:rPr>
                        <a:t>1 Assistant Professor</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800" dirty="0">
                          <a:effectLst/>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800">
                          <a:effectLst/>
                        </a:rPr>
                        <a:t>-</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dirty="0">
                          <a:effectLst/>
                        </a:rPr>
                        <a:t>Jan 2024*</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4907486"/>
                  </a:ext>
                </a:extLst>
              </a:tr>
              <a:tr h="1849398">
                <a:tc>
                  <a:txBody>
                    <a:bodyPr/>
                    <a:lstStyle/>
                    <a:p>
                      <a:pPr>
                        <a:lnSpc>
                          <a:spcPct val="115000"/>
                        </a:lnSpc>
                        <a:spcAft>
                          <a:spcPts val="1000"/>
                        </a:spcAft>
                      </a:pPr>
                      <a:r>
                        <a:rPr lang="en-IN" sz="1800">
                          <a:effectLst/>
                        </a:rPr>
                        <a:t>18.</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Hospital Administration</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a:effectLst/>
                        </a:rPr>
                        <a:t>MD/PhD</a:t>
                      </a:r>
                      <a:endParaRPr lang="en-IN"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a:effectLst/>
                        </a:rPr>
                        <a:t>2 Professors + 2 Assistant Professor</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800" dirty="0">
                          <a:effectLst/>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800" dirty="0">
                          <a:effectLst/>
                        </a:rPr>
                        <a: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dirty="0">
                          <a:effectLst/>
                        </a:rPr>
                        <a:t>June 2023</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675850"/>
                  </a:ext>
                </a:extLst>
              </a:tr>
              <a:tr h="910922">
                <a:tc>
                  <a:txBody>
                    <a:bodyPr/>
                    <a:lstStyle/>
                    <a:p>
                      <a:pPr>
                        <a:lnSpc>
                          <a:spcPct val="115000"/>
                        </a:lnSpc>
                        <a:spcAft>
                          <a:spcPts val="1000"/>
                        </a:spcAft>
                      </a:pPr>
                      <a:r>
                        <a:rPr lang="en-IN" sz="1800">
                          <a:effectLst/>
                        </a:rPr>
                        <a:t>19.</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Orthodontics</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b="1" dirty="0">
                          <a:effectLst/>
                        </a:rPr>
                        <a:t>MDS</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dirty="0">
                          <a:effectLst/>
                        </a:rPr>
                        <a:t>1 Assistant Professor</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800" dirty="0">
                          <a:effectLst/>
                        </a:rPr>
                        <a:t>3 years plus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800" dirty="0">
                          <a:effectLst/>
                        </a:rPr>
                        <a: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800" dirty="0">
                          <a:effectLst/>
                        </a:rPr>
                        <a:t>Jan 2024*</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4510657"/>
                  </a:ext>
                </a:extLst>
              </a:tr>
            </a:tbl>
          </a:graphicData>
        </a:graphic>
      </p:graphicFrame>
    </p:spTree>
    <p:extLst>
      <p:ext uri="{BB962C8B-B14F-4D97-AF65-F5344CB8AC3E}">
        <p14:creationId xmlns:p14="http://schemas.microsoft.com/office/powerpoint/2010/main" val="104027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6" name="AutoShape 75"/>
          <p:cNvCxnSpPr>
            <a:cxnSpLocks noChangeShapeType="1"/>
          </p:cNvCxnSpPr>
          <p:nvPr/>
        </p:nvCxnSpPr>
        <p:spPr bwMode="auto">
          <a:xfrm rot="16200000" flipH="1">
            <a:off x="5829301" y="5219700"/>
            <a:ext cx="533401" cy="1"/>
          </a:xfrm>
          <a:prstGeom prst="straightConnector1">
            <a:avLst/>
          </a:prstGeom>
          <a:noFill/>
          <a:ln w="38100">
            <a:solidFill>
              <a:schemeClr val="tx1"/>
            </a:solidFill>
            <a:round/>
            <a:headEnd/>
            <a:tailEnd type="triangle" w="med" len="med"/>
          </a:ln>
        </p:spPr>
      </p:cxnSp>
      <p:sp>
        <p:nvSpPr>
          <p:cNvPr id="11267" name="Text Box 5"/>
          <p:cNvSpPr txBox="1">
            <a:spLocks noChangeArrowheads="1"/>
          </p:cNvSpPr>
          <p:nvPr/>
        </p:nvSpPr>
        <p:spPr bwMode="auto">
          <a:xfrm>
            <a:off x="4732339" y="5562600"/>
            <a:ext cx="2727325" cy="457200"/>
          </a:xfrm>
          <a:prstGeom prst="rect">
            <a:avLst/>
          </a:prstGeom>
          <a:solidFill>
            <a:schemeClr val="accent2">
              <a:lumMod val="20000"/>
              <a:lumOff val="80000"/>
            </a:schemeClr>
          </a:solidFill>
          <a:ln w="9525">
            <a:solidFill>
              <a:srgbClr val="000099"/>
            </a:solidFill>
            <a:miter lim="800000"/>
            <a:headEnd/>
            <a:tailEnd/>
          </a:ln>
        </p:spPr>
        <p:txBody>
          <a:bodyPr anchor="ctr" anchorCtr="1"/>
          <a:lstStyle/>
          <a:p>
            <a:pPr algn="ctr">
              <a:lnSpc>
                <a:spcPct val="80000"/>
              </a:lnSpc>
            </a:pPr>
            <a:r>
              <a:rPr lang="en-US" sz="1600" b="1" dirty="0">
                <a:solidFill>
                  <a:srgbClr val="00B050"/>
                </a:solidFill>
                <a:latin typeface="Tahoma" pitchFamily="34" charset="0"/>
                <a:ea typeface="Tahoma" pitchFamily="34" charset="0"/>
                <a:cs typeface="Tahoma" pitchFamily="34" charset="0"/>
              </a:rPr>
              <a:t>DIRECTOR</a:t>
            </a:r>
            <a:r>
              <a:rPr lang="en-US" sz="1600" b="1" dirty="0"/>
              <a:t> </a:t>
            </a:r>
          </a:p>
          <a:p>
            <a:pPr algn="ctr">
              <a:lnSpc>
                <a:spcPct val="80000"/>
              </a:lnSpc>
            </a:pPr>
            <a:r>
              <a:rPr lang="en-US" sz="1400" b="1" i="1" dirty="0"/>
              <a:t>[C.E.O.]</a:t>
            </a:r>
            <a:endParaRPr lang="en-US" sz="1600" b="1" i="1" dirty="0"/>
          </a:p>
        </p:txBody>
      </p:sp>
      <p:sp>
        <p:nvSpPr>
          <p:cNvPr id="428037" name="Rectangle 5"/>
          <p:cNvSpPr>
            <a:spLocks noChangeArrowheads="1"/>
          </p:cNvSpPr>
          <p:nvPr/>
        </p:nvSpPr>
        <p:spPr bwMode="auto">
          <a:xfrm>
            <a:off x="2819400" y="66675"/>
            <a:ext cx="6553200" cy="533400"/>
          </a:xfrm>
          <a:prstGeom prst="rect">
            <a:avLst/>
          </a:prstGeom>
          <a:noFill/>
          <a:ln w="9525">
            <a:noFill/>
            <a:miter lim="800000"/>
            <a:headEnd/>
            <a:tailEnd/>
          </a:ln>
          <a:effectLst/>
        </p:spPr>
        <p:txBody>
          <a:bodyPr anchor="ctr"/>
          <a:lstStyle/>
          <a:p>
            <a:pPr algn="ctr">
              <a:defRPr/>
            </a:pPr>
            <a:endParaRPr lang="en-US" sz="3200" b="1">
              <a:solidFill>
                <a:srgbClr val="000099"/>
              </a:solidFill>
              <a:effectLst>
                <a:outerShdw blurRad="38100" dist="38100" dir="2700000" algn="tl">
                  <a:srgbClr val="C0C0C0"/>
                </a:outerShdw>
              </a:effectLst>
              <a:latin typeface="Tahoma" pitchFamily="34" charset="0"/>
              <a:ea typeface="+mj-ea"/>
              <a:cs typeface="Tahoma" pitchFamily="34" charset="0"/>
            </a:endParaRPr>
          </a:p>
        </p:txBody>
      </p:sp>
      <p:sp>
        <p:nvSpPr>
          <p:cNvPr id="11271" name="Text Box 3"/>
          <p:cNvSpPr txBox="1">
            <a:spLocks noChangeArrowheads="1"/>
          </p:cNvSpPr>
          <p:nvPr/>
        </p:nvSpPr>
        <p:spPr bwMode="auto">
          <a:xfrm>
            <a:off x="4000500" y="1219201"/>
            <a:ext cx="4191000" cy="5889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nchorCtr="1"/>
          <a:lstStyle/>
          <a:p>
            <a:pPr algn="ctr"/>
            <a:r>
              <a:rPr lang="en-US" b="1" dirty="0">
                <a:solidFill>
                  <a:srgbClr val="0070C0"/>
                </a:solidFill>
              </a:rPr>
              <a:t>INSTITUTE BODY</a:t>
            </a:r>
          </a:p>
          <a:p>
            <a:pPr algn="ctr"/>
            <a:r>
              <a:rPr lang="en-US" sz="1600" b="1" i="1" dirty="0">
                <a:solidFill>
                  <a:sysClr val="windowText" lastClr="000000"/>
                </a:solidFill>
              </a:rPr>
              <a:t>[17 members: Chaired by President, AIIMS]</a:t>
            </a:r>
          </a:p>
        </p:txBody>
      </p:sp>
      <p:sp>
        <p:nvSpPr>
          <p:cNvPr id="11272" name="Text Box 4"/>
          <p:cNvSpPr txBox="1">
            <a:spLocks noChangeArrowheads="1"/>
          </p:cNvSpPr>
          <p:nvPr/>
        </p:nvSpPr>
        <p:spPr bwMode="auto">
          <a:xfrm>
            <a:off x="4191000" y="2133600"/>
            <a:ext cx="3810000" cy="70008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nchor="ctr" anchorCtr="1"/>
          <a:lstStyle/>
          <a:p>
            <a:pPr algn="ctr"/>
            <a:r>
              <a:rPr lang="en-US" b="1" dirty="0">
                <a:solidFill>
                  <a:srgbClr val="0070C0"/>
                </a:solidFill>
              </a:rPr>
              <a:t>GOVERNING BODY</a:t>
            </a:r>
          </a:p>
          <a:p>
            <a:pPr algn="ctr"/>
            <a:r>
              <a:rPr lang="en-US" sz="1400" b="1" i="1" dirty="0">
                <a:solidFill>
                  <a:sysClr val="windowText" lastClr="000000"/>
                </a:solidFill>
              </a:rPr>
              <a:t>[11 Members ,Chaired by President, AIIMS]</a:t>
            </a:r>
          </a:p>
        </p:txBody>
      </p:sp>
      <p:sp>
        <p:nvSpPr>
          <p:cNvPr id="11273" name="Text Box 56"/>
          <p:cNvSpPr txBox="1">
            <a:spLocks noChangeArrowheads="1"/>
          </p:cNvSpPr>
          <p:nvPr/>
        </p:nvSpPr>
        <p:spPr bwMode="auto">
          <a:xfrm>
            <a:off x="4648200" y="3200400"/>
            <a:ext cx="2743200" cy="5334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lnSpc>
                <a:spcPct val="80000"/>
              </a:lnSpc>
            </a:pPr>
            <a:r>
              <a:rPr lang="en-US" sz="1400" b="1" dirty="0">
                <a:solidFill>
                  <a:sysClr val="windowText" lastClr="000000"/>
                </a:solidFill>
              </a:rPr>
              <a:t>                                              </a:t>
            </a:r>
            <a:r>
              <a:rPr lang="en-US" b="1" dirty="0">
                <a:solidFill>
                  <a:srgbClr val="0070C0"/>
                </a:solidFill>
              </a:rPr>
              <a:t>PRESIDENT</a:t>
            </a:r>
          </a:p>
        </p:txBody>
      </p:sp>
      <p:cxnSp>
        <p:nvCxnSpPr>
          <p:cNvPr id="11275" name="AutoShape 70"/>
          <p:cNvCxnSpPr>
            <a:cxnSpLocks noChangeShapeType="1"/>
            <a:stCxn id="11271" idx="2"/>
            <a:endCxn id="11272" idx="0"/>
          </p:cNvCxnSpPr>
          <p:nvPr/>
        </p:nvCxnSpPr>
        <p:spPr bwMode="auto">
          <a:xfrm rot="5400000">
            <a:off x="5934076" y="1970088"/>
            <a:ext cx="325437" cy="1588"/>
          </a:xfrm>
          <a:prstGeom prst="straightConnector1">
            <a:avLst/>
          </a:prstGeom>
          <a:noFill/>
          <a:ln w="38100">
            <a:solidFill>
              <a:schemeClr val="tx1"/>
            </a:solidFill>
            <a:round/>
            <a:headEnd/>
            <a:tailEnd type="triangle" w="med" len="med"/>
          </a:ln>
        </p:spPr>
      </p:cxnSp>
      <p:cxnSp>
        <p:nvCxnSpPr>
          <p:cNvPr id="11276" name="AutoShape 71"/>
          <p:cNvCxnSpPr>
            <a:cxnSpLocks noChangeShapeType="1"/>
            <a:stCxn id="11272" idx="2"/>
          </p:cNvCxnSpPr>
          <p:nvPr/>
        </p:nvCxnSpPr>
        <p:spPr bwMode="auto">
          <a:xfrm>
            <a:off x="6096000" y="2833688"/>
            <a:ext cx="0" cy="352424"/>
          </a:xfrm>
          <a:prstGeom prst="straightConnector1">
            <a:avLst/>
          </a:prstGeom>
          <a:noFill/>
          <a:ln w="38100">
            <a:solidFill>
              <a:schemeClr val="tx1"/>
            </a:solidFill>
            <a:round/>
            <a:headEnd/>
            <a:tailEnd type="triangle" w="med" len="med"/>
          </a:ln>
        </p:spPr>
      </p:cxnSp>
      <p:cxnSp>
        <p:nvCxnSpPr>
          <p:cNvPr id="11277" name="AutoShape 74"/>
          <p:cNvCxnSpPr>
            <a:cxnSpLocks noChangeShapeType="1"/>
            <a:stCxn id="11273" idx="2"/>
          </p:cNvCxnSpPr>
          <p:nvPr/>
        </p:nvCxnSpPr>
        <p:spPr bwMode="auto">
          <a:xfrm>
            <a:off x="6019800" y="3733800"/>
            <a:ext cx="4762" cy="381001"/>
          </a:xfrm>
          <a:prstGeom prst="straightConnector1">
            <a:avLst/>
          </a:prstGeom>
          <a:noFill/>
          <a:ln w="38100">
            <a:solidFill>
              <a:schemeClr val="tx1"/>
            </a:solidFill>
            <a:round/>
            <a:headEnd/>
            <a:tailEnd type="triangle" w="med" len="med"/>
          </a:ln>
        </p:spPr>
      </p:cxnSp>
      <p:graphicFrame>
        <p:nvGraphicFramePr>
          <p:cNvPr id="22" name="Table 21"/>
          <p:cNvGraphicFramePr>
            <a:graphicFrameLocks noGrp="1"/>
          </p:cNvGraphicFramePr>
          <p:nvPr>
            <p:extLst>
              <p:ext uri="{D42A27DB-BD31-4B8C-83A1-F6EECF244321}">
                <p14:modId xmlns:p14="http://schemas.microsoft.com/office/powerpoint/2010/main" val="985501492"/>
              </p:ext>
            </p:extLst>
          </p:nvPr>
        </p:nvGraphicFramePr>
        <p:xfrm>
          <a:off x="1981201" y="4114800"/>
          <a:ext cx="8229599" cy="838200"/>
        </p:xfrm>
        <a:graphic>
          <a:graphicData uri="http://schemas.openxmlformats.org/drawingml/2006/table">
            <a:tbl>
              <a:tblPr firstRow="1" bandRow="1">
                <a:effectLst>
                  <a:innerShdw blurRad="63500" dist="50800" dir="5400000">
                    <a:prstClr val="black">
                      <a:alpha val="50000"/>
                    </a:prstClr>
                  </a:innerShdw>
                </a:effectLst>
                <a:tableStyleId>{93296810-A885-4BE3-A3E7-6D5BEEA58F35}</a:tableStyleId>
              </a:tblPr>
              <a:tblGrid>
                <a:gridCol w="1531088">
                  <a:extLst>
                    <a:ext uri="{9D8B030D-6E8A-4147-A177-3AD203B41FA5}">
                      <a16:colId xmlns:a16="http://schemas.microsoft.com/office/drawing/2014/main" val="20000"/>
                    </a:ext>
                  </a:extLst>
                </a:gridCol>
                <a:gridCol w="1531088">
                  <a:extLst>
                    <a:ext uri="{9D8B030D-6E8A-4147-A177-3AD203B41FA5}">
                      <a16:colId xmlns:a16="http://schemas.microsoft.com/office/drawing/2014/main" val="20001"/>
                    </a:ext>
                  </a:extLst>
                </a:gridCol>
                <a:gridCol w="1531088">
                  <a:extLst>
                    <a:ext uri="{9D8B030D-6E8A-4147-A177-3AD203B41FA5}">
                      <a16:colId xmlns:a16="http://schemas.microsoft.com/office/drawing/2014/main" val="20002"/>
                    </a:ext>
                  </a:extLst>
                </a:gridCol>
                <a:gridCol w="1531088">
                  <a:extLst>
                    <a:ext uri="{9D8B030D-6E8A-4147-A177-3AD203B41FA5}">
                      <a16:colId xmlns:a16="http://schemas.microsoft.com/office/drawing/2014/main" val="20003"/>
                    </a:ext>
                  </a:extLst>
                </a:gridCol>
                <a:gridCol w="2105247">
                  <a:extLst>
                    <a:ext uri="{9D8B030D-6E8A-4147-A177-3AD203B41FA5}">
                      <a16:colId xmlns:a16="http://schemas.microsoft.com/office/drawing/2014/main" val="20004"/>
                    </a:ext>
                  </a:extLst>
                </a:gridCol>
              </a:tblGrid>
              <a:tr h="355748">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Tahoma" pitchFamily="34" charset="0"/>
                          <a:ea typeface="Tahoma" pitchFamily="34" charset="0"/>
                          <a:cs typeface="Tahoma" pitchFamily="34" charset="0"/>
                        </a:rPr>
                        <a:t>STANDING COMMITTEES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824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itchFamily="18" charset="0"/>
                          <a:cs typeface="Times New Roman" pitchFamily="18" charset="0"/>
                        </a:rPr>
                        <a:t>ACADEMIC COMMITTEE</a:t>
                      </a:r>
                      <a:endParaRPr lang="en-US" sz="1200" b="1" dirty="0">
                        <a:solidFill>
                          <a:sysClr val="windowText" lastClr="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itchFamily="18" charset="0"/>
                          <a:cs typeface="Times New Roman" pitchFamily="18" charset="0"/>
                        </a:rPr>
                        <a:t>FINANCE COMMITTEE</a:t>
                      </a:r>
                      <a:endParaRPr lang="en-US" sz="1200" b="1" dirty="0">
                        <a:solidFill>
                          <a:sysClr val="windowText" lastClr="000000"/>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itchFamily="18" charset="0"/>
                          <a:cs typeface="Times New Roman" pitchFamily="18" charset="0"/>
                        </a:rPr>
                        <a:t>SELECTION COMMITTEE</a:t>
                      </a:r>
                      <a:endParaRPr lang="en-US" sz="1200" b="1" dirty="0">
                        <a:solidFill>
                          <a:sysClr val="windowText" lastClr="000000"/>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latin typeface="Times New Roman" pitchFamily="18" charset="0"/>
                          <a:cs typeface="Times New Roman" pitchFamily="18" charset="0"/>
                        </a:rPr>
                        <a:t>ESTATE COMMITTEE</a:t>
                      </a:r>
                    </a:p>
                  </a:txBody>
                  <a:tcP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itchFamily="18" charset="0"/>
                          <a:cs typeface="Times New Roman" pitchFamily="18" charset="0"/>
                        </a:rPr>
                        <a:t>HOSPITAL AFFAIRS COMMITTEE</a:t>
                      </a:r>
                      <a:endParaRPr lang="en-US" sz="1200" b="1" dirty="0">
                        <a:solidFill>
                          <a:sysClr val="windowText" lastClr="00000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4" name="Title 13"/>
          <p:cNvSpPr>
            <a:spLocks noGrp="1"/>
          </p:cNvSpPr>
          <p:nvPr>
            <p:ph type="title"/>
          </p:nvPr>
        </p:nvSpPr>
        <p:spPr>
          <a:xfrm>
            <a:off x="1981200" y="274638"/>
            <a:ext cx="8229600" cy="792162"/>
          </a:xfrm>
          <a:solidFill>
            <a:schemeClr val="accent2">
              <a:lumMod val="60000"/>
              <a:lumOff val="40000"/>
            </a:schemeClr>
          </a:solidFill>
          <a:ln>
            <a:solidFill>
              <a:srgbClr val="FF0000"/>
            </a:solidFill>
          </a:ln>
        </p:spPr>
        <p:txBody>
          <a:bodyPr>
            <a:normAutofit/>
          </a:bodyPr>
          <a:lstStyle/>
          <a:p>
            <a:pPr algn="ctr"/>
            <a:r>
              <a:rPr lang="en-US" sz="3600" b="1" dirty="0">
                <a:solidFill>
                  <a:srgbClr val="FF0000"/>
                </a:solidFill>
                <a:latin typeface="Tahoma" pitchFamily="34" charset="0"/>
                <a:ea typeface="Tahoma" pitchFamily="34" charset="0"/>
                <a:cs typeface="Tahoma" pitchFamily="34" charset="0"/>
              </a:rPr>
              <a:t>GOVERNANCE STRUCTURE</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8CDFFAD-636A-9C21-19CA-DE9844714170}"/>
              </a:ext>
            </a:extLst>
          </p:cNvPr>
          <p:cNvGraphicFramePr>
            <a:graphicFrameLocks noGrp="1"/>
          </p:cNvGraphicFramePr>
          <p:nvPr>
            <p:extLst>
              <p:ext uri="{D42A27DB-BD31-4B8C-83A1-F6EECF244321}">
                <p14:modId xmlns:p14="http://schemas.microsoft.com/office/powerpoint/2010/main" val="1025350135"/>
              </p:ext>
            </p:extLst>
          </p:nvPr>
        </p:nvGraphicFramePr>
        <p:xfrm>
          <a:off x="304800" y="381000"/>
          <a:ext cx="11429999" cy="5257800"/>
        </p:xfrm>
        <a:graphic>
          <a:graphicData uri="http://schemas.openxmlformats.org/drawingml/2006/table">
            <a:tbl>
              <a:tblPr firstRow="1" bandRow="1">
                <a:tableStyleId>{21E4AEA4-8DFA-4A89-87EB-49C32662AFE0}</a:tableStyleId>
              </a:tblPr>
              <a:tblGrid>
                <a:gridCol w="990600">
                  <a:extLst>
                    <a:ext uri="{9D8B030D-6E8A-4147-A177-3AD203B41FA5}">
                      <a16:colId xmlns:a16="http://schemas.microsoft.com/office/drawing/2014/main" val="3641079211"/>
                    </a:ext>
                  </a:extLst>
                </a:gridCol>
                <a:gridCol w="2275114">
                  <a:extLst>
                    <a:ext uri="{9D8B030D-6E8A-4147-A177-3AD203B41FA5}">
                      <a16:colId xmlns:a16="http://schemas.microsoft.com/office/drawing/2014/main" val="4120081017"/>
                    </a:ext>
                  </a:extLst>
                </a:gridCol>
                <a:gridCol w="1632857">
                  <a:extLst>
                    <a:ext uri="{9D8B030D-6E8A-4147-A177-3AD203B41FA5}">
                      <a16:colId xmlns:a16="http://schemas.microsoft.com/office/drawing/2014/main" val="3954545933"/>
                    </a:ext>
                  </a:extLst>
                </a:gridCol>
                <a:gridCol w="1632857">
                  <a:extLst>
                    <a:ext uri="{9D8B030D-6E8A-4147-A177-3AD203B41FA5}">
                      <a16:colId xmlns:a16="http://schemas.microsoft.com/office/drawing/2014/main" val="132032388"/>
                    </a:ext>
                  </a:extLst>
                </a:gridCol>
                <a:gridCol w="1632857">
                  <a:extLst>
                    <a:ext uri="{9D8B030D-6E8A-4147-A177-3AD203B41FA5}">
                      <a16:colId xmlns:a16="http://schemas.microsoft.com/office/drawing/2014/main" val="3792281605"/>
                    </a:ext>
                  </a:extLst>
                </a:gridCol>
                <a:gridCol w="1632857">
                  <a:extLst>
                    <a:ext uri="{9D8B030D-6E8A-4147-A177-3AD203B41FA5}">
                      <a16:colId xmlns:a16="http://schemas.microsoft.com/office/drawing/2014/main" val="527073528"/>
                    </a:ext>
                  </a:extLst>
                </a:gridCol>
                <a:gridCol w="1632857">
                  <a:extLst>
                    <a:ext uri="{9D8B030D-6E8A-4147-A177-3AD203B41FA5}">
                      <a16:colId xmlns:a16="http://schemas.microsoft.com/office/drawing/2014/main" val="3162643093"/>
                    </a:ext>
                  </a:extLst>
                </a:gridCol>
              </a:tblGrid>
              <a:tr h="1519036">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928700"/>
                  </a:ext>
                </a:extLst>
              </a:tr>
              <a:tr h="1868160">
                <a:tc>
                  <a:txBody>
                    <a:bodyPr/>
                    <a:lstStyle/>
                    <a:p>
                      <a:pPr>
                        <a:lnSpc>
                          <a:spcPct val="115000"/>
                        </a:lnSpc>
                        <a:spcAft>
                          <a:spcPts val="1000"/>
                        </a:spcAft>
                      </a:pPr>
                      <a:r>
                        <a:rPr lang="en-IN" sz="1600" dirty="0">
                          <a:effectLst/>
                        </a:rPr>
                        <a:t>20.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Orthopaedics</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solidFill>
                            <a:schemeClr val="tx1"/>
                          </a:solidFill>
                          <a:effectLst/>
                        </a:rPr>
                        <a:t>MS</a:t>
                      </a:r>
                      <a:endParaRPr lang="en-IN"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solidFill>
                            <a:schemeClr val="tx1"/>
                          </a:solidFill>
                          <a:effectLst/>
                        </a:rPr>
                        <a:t>2 Associate + 2 Assistant Professor</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solidFill>
                            <a:schemeClr val="tx1"/>
                          </a:solidFill>
                          <a:effectLst/>
                        </a:rPr>
                        <a:t>13 years plus</a:t>
                      </a:r>
                    </a:p>
                    <a:p>
                      <a:pPr algn="ctr">
                        <a:lnSpc>
                          <a:spcPct val="115000"/>
                        </a:lnSpc>
                        <a:spcAft>
                          <a:spcPts val="1000"/>
                        </a:spcAft>
                      </a:pPr>
                      <a:r>
                        <a:rPr lang="en-IN" sz="1600">
                          <a:solidFill>
                            <a:schemeClr val="tx1"/>
                          </a:solidFill>
                          <a:effectLst/>
                        </a:rPr>
                        <a:t>7 years plus</a:t>
                      </a:r>
                    </a:p>
                    <a:p>
                      <a:pPr algn="ctr">
                        <a:lnSpc>
                          <a:spcPct val="115000"/>
                        </a:lnSpc>
                        <a:spcAft>
                          <a:spcPts val="1000"/>
                        </a:spcAft>
                      </a:pPr>
                      <a:r>
                        <a:rPr lang="en-IN" sz="1600">
                          <a:solidFill>
                            <a:schemeClr val="tx1"/>
                          </a:solidFill>
                          <a:effectLst/>
                        </a:rPr>
                        <a:t>3 years plus</a:t>
                      </a:r>
                      <a:endParaRPr lang="en-I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a:solidFill>
                            <a:schemeClr val="tx1"/>
                          </a:solidFill>
                          <a:effectLst/>
                        </a:rPr>
                        <a:t>2</a:t>
                      </a:r>
                      <a:endParaRPr lang="en-I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solidFill>
                            <a:schemeClr val="tx1"/>
                          </a:solidFill>
                          <a:effectLst/>
                        </a:rPr>
                        <a:t>June 2023</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4051651"/>
                  </a:ext>
                </a:extLst>
              </a:tr>
              <a:tr h="935302">
                <a:tc>
                  <a:txBody>
                    <a:bodyPr/>
                    <a:lstStyle/>
                    <a:p>
                      <a:pPr>
                        <a:lnSpc>
                          <a:spcPct val="115000"/>
                        </a:lnSpc>
                        <a:spcAft>
                          <a:spcPts val="1000"/>
                        </a:spcAft>
                      </a:pPr>
                      <a:r>
                        <a:rPr lang="en-IN" sz="1600">
                          <a:effectLst/>
                        </a:rPr>
                        <a:t>21.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Psychiatry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a:effectLst/>
                        </a:rPr>
                        <a:t>MD</a:t>
                      </a:r>
                      <a:endParaRPr lang="en-IN"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2 Assistant Professors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Jan 2024*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3898587"/>
                  </a:ext>
                </a:extLst>
              </a:tr>
              <a:tr h="935302">
                <a:tc>
                  <a:txBody>
                    <a:bodyPr/>
                    <a:lstStyle/>
                    <a:p>
                      <a:pPr>
                        <a:lnSpc>
                          <a:spcPct val="115000"/>
                        </a:lnSpc>
                        <a:spcAft>
                          <a:spcPts val="1000"/>
                        </a:spcAft>
                      </a:pPr>
                      <a:r>
                        <a:rPr lang="en-IN" sz="1600">
                          <a:effectLst/>
                        </a:rPr>
                        <a:t>22.</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2400" b="1" dirty="0">
                          <a:solidFill>
                            <a:schemeClr val="tx1"/>
                          </a:solidFill>
                          <a:effectLst/>
                        </a:rPr>
                        <a:t>Radio-diagnosis</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a:effectLst/>
                        </a:rPr>
                        <a:t>1 Assistant Professor</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IN" sz="1600" dirty="0">
                          <a:effectLst/>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IN" sz="1600" dirty="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1788454"/>
                  </a:ext>
                </a:extLst>
              </a:tr>
            </a:tbl>
          </a:graphicData>
        </a:graphic>
      </p:graphicFrame>
    </p:spTree>
    <p:extLst>
      <p:ext uri="{BB962C8B-B14F-4D97-AF65-F5344CB8AC3E}">
        <p14:creationId xmlns:p14="http://schemas.microsoft.com/office/powerpoint/2010/main" val="3173744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6F51-F317-F3F9-75CC-EE59F7E30921}"/>
              </a:ext>
            </a:extLst>
          </p:cNvPr>
          <p:cNvSpPr>
            <a:spLocks noGrp="1"/>
          </p:cNvSpPr>
          <p:nvPr>
            <p:ph type="title"/>
          </p:nvPr>
        </p:nvSpPr>
        <p:spPr/>
        <p:txBody>
          <a:bodyPr/>
          <a:lstStyle/>
          <a:p>
            <a:endParaRPr lang="en-IN"/>
          </a:p>
        </p:txBody>
      </p:sp>
      <p:graphicFrame>
        <p:nvGraphicFramePr>
          <p:cNvPr id="3" name="Table 3">
            <a:extLst>
              <a:ext uri="{FF2B5EF4-FFF2-40B4-BE49-F238E27FC236}">
                <a16:creationId xmlns:a16="http://schemas.microsoft.com/office/drawing/2014/main" id="{EC28F521-4621-493F-D27A-4DF02DE030DE}"/>
              </a:ext>
            </a:extLst>
          </p:cNvPr>
          <p:cNvGraphicFramePr>
            <a:graphicFrameLocks noGrp="1"/>
          </p:cNvGraphicFramePr>
          <p:nvPr>
            <p:extLst>
              <p:ext uri="{D42A27DB-BD31-4B8C-83A1-F6EECF244321}">
                <p14:modId xmlns:p14="http://schemas.microsoft.com/office/powerpoint/2010/main" val="849829167"/>
              </p:ext>
            </p:extLst>
          </p:nvPr>
        </p:nvGraphicFramePr>
        <p:xfrm>
          <a:off x="304800" y="365124"/>
          <a:ext cx="11582402" cy="3140076"/>
        </p:xfrm>
        <a:graphic>
          <a:graphicData uri="http://schemas.openxmlformats.org/drawingml/2006/table">
            <a:tbl>
              <a:tblPr firstRow="1" bandRow="1">
                <a:tableStyleId>{21E4AEA4-8DFA-4A89-87EB-49C32662AFE0}</a:tableStyleId>
              </a:tblPr>
              <a:tblGrid>
                <a:gridCol w="634652">
                  <a:extLst>
                    <a:ext uri="{9D8B030D-6E8A-4147-A177-3AD203B41FA5}">
                      <a16:colId xmlns:a16="http://schemas.microsoft.com/office/drawing/2014/main" val="2011017521"/>
                    </a:ext>
                  </a:extLst>
                </a:gridCol>
                <a:gridCol w="2674605">
                  <a:extLst>
                    <a:ext uri="{9D8B030D-6E8A-4147-A177-3AD203B41FA5}">
                      <a16:colId xmlns:a16="http://schemas.microsoft.com/office/drawing/2014/main" val="2125087099"/>
                    </a:ext>
                  </a:extLst>
                </a:gridCol>
                <a:gridCol w="1654629">
                  <a:extLst>
                    <a:ext uri="{9D8B030D-6E8A-4147-A177-3AD203B41FA5}">
                      <a16:colId xmlns:a16="http://schemas.microsoft.com/office/drawing/2014/main" val="775806670"/>
                    </a:ext>
                  </a:extLst>
                </a:gridCol>
                <a:gridCol w="1654629">
                  <a:extLst>
                    <a:ext uri="{9D8B030D-6E8A-4147-A177-3AD203B41FA5}">
                      <a16:colId xmlns:a16="http://schemas.microsoft.com/office/drawing/2014/main" val="3814711414"/>
                    </a:ext>
                  </a:extLst>
                </a:gridCol>
                <a:gridCol w="1654629">
                  <a:extLst>
                    <a:ext uri="{9D8B030D-6E8A-4147-A177-3AD203B41FA5}">
                      <a16:colId xmlns:a16="http://schemas.microsoft.com/office/drawing/2014/main" val="3829684190"/>
                    </a:ext>
                  </a:extLst>
                </a:gridCol>
                <a:gridCol w="1654629">
                  <a:extLst>
                    <a:ext uri="{9D8B030D-6E8A-4147-A177-3AD203B41FA5}">
                      <a16:colId xmlns:a16="http://schemas.microsoft.com/office/drawing/2014/main" val="122826060"/>
                    </a:ext>
                  </a:extLst>
                </a:gridCol>
                <a:gridCol w="1654629">
                  <a:extLst>
                    <a:ext uri="{9D8B030D-6E8A-4147-A177-3AD203B41FA5}">
                      <a16:colId xmlns:a16="http://schemas.microsoft.com/office/drawing/2014/main" val="1977537013"/>
                    </a:ext>
                  </a:extLst>
                </a:gridCol>
              </a:tblGrid>
              <a:tr h="881919">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106437"/>
                  </a:ext>
                </a:extLst>
              </a:tr>
              <a:tr h="702591">
                <a:tc>
                  <a:txBody>
                    <a:bodyPr/>
                    <a:lstStyle/>
                    <a:p>
                      <a:pPr>
                        <a:lnSpc>
                          <a:spcPct val="115000"/>
                        </a:lnSpc>
                        <a:spcAft>
                          <a:spcPts val="1000"/>
                        </a:spcAft>
                      </a:pPr>
                      <a:r>
                        <a:rPr lang="en-IN" sz="1600">
                          <a:effectLst/>
                        </a:rPr>
                        <a:t>23.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Radiotherapy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a:effectLst/>
                        </a:rPr>
                        <a:t>MD</a:t>
                      </a:r>
                      <a:endParaRPr lang="en-IN"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1 Professor</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16 years plus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June 2023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666315"/>
                  </a:ext>
                </a:extLst>
              </a:tr>
              <a:tr h="1555566">
                <a:tc>
                  <a:txBody>
                    <a:bodyPr/>
                    <a:lstStyle/>
                    <a:p>
                      <a:pPr>
                        <a:lnSpc>
                          <a:spcPct val="115000"/>
                        </a:lnSpc>
                        <a:spcAft>
                          <a:spcPts val="1000"/>
                        </a:spcAft>
                      </a:pPr>
                      <a:r>
                        <a:rPr lang="en-IN" sz="1600">
                          <a:effectLst/>
                        </a:rPr>
                        <a:t>24.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Transfusion Medicine and Blood Bank</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2 Assistant Professors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8 years plus</a:t>
                      </a:r>
                    </a:p>
                    <a:p>
                      <a:pPr algn="ctr">
                        <a:lnSpc>
                          <a:spcPct val="115000"/>
                        </a:lnSpc>
                        <a:spcAft>
                          <a:spcPts val="1000"/>
                        </a:spcAft>
                      </a:pPr>
                      <a:r>
                        <a:rPr lang="en-IN" sz="1600">
                          <a:effectLst/>
                        </a:rPr>
                        <a:t>3 years plus</a:t>
                      </a:r>
                    </a:p>
                    <a:p>
                      <a:pPr algn="ct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Jan 2024*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2119490"/>
                  </a:ext>
                </a:extLst>
              </a:tr>
            </a:tbl>
          </a:graphicData>
        </a:graphic>
      </p:graphicFrame>
    </p:spTree>
    <p:extLst>
      <p:ext uri="{BB962C8B-B14F-4D97-AF65-F5344CB8AC3E}">
        <p14:creationId xmlns:p14="http://schemas.microsoft.com/office/powerpoint/2010/main" val="1236885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DA64-E251-CD05-435C-1CFF0127C286}"/>
              </a:ext>
            </a:extLst>
          </p:cNvPr>
          <p:cNvSpPr>
            <a:spLocks noGrp="1"/>
          </p:cNvSpPr>
          <p:nvPr>
            <p:ph type="title"/>
          </p:nvPr>
        </p:nvSpPr>
        <p:spPr>
          <a:xfrm>
            <a:off x="-8626" y="304800"/>
            <a:ext cx="11887200" cy="1325563"/>
          </a:xfrm>
        </p:spPr>
        <p:txBody>
          <a:bodyPr>
            <a:normAutofit fontScale="90000"/>
          </a:bodyPr>
          <a:lstStyle/>
          <a:p>
            <a:r>
              <a:rPr lang="en-IN" sz="4400" b="1" dirty="0">
                <a:solidFill>
                  <a:srgbClr val="C00000"/>
                </a:solidFill>
                <a:effectLst/>
                <a:latin typeface="Poppins" panose="00000500000000000000" pitchFamily="50" charset="0"/>
                <a:cs typeface="Poppins" panose="00000500000000000000" pitchFamily="50" charset="0"/>
              </a:rPr>
              <a:t>Approval for creation of these departments proposed separately </a:t>
            </a:r>
            <a:br>
              <a:rPr lang="en-IN"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graphicFrame>
        <p:nvGraphicFramePr>
          <p:cNvPr id="3" name="Table 2">
            <a:extLst>
              <a:ext uri="{FF2B5EF4-FFF2-40B4-BE49-F238E27FC236}">
                <a16:creationId xmlns:a16="http://schemas.microsoft.com/office/drawing/2014/main" id="{4D4B183A-A03C-6472-E3C9-4E0C5C1E601C}"/>
              </a:ext>
            </a:extLst>
          </p:cNvPr>
          <p:cNvGraphicFramePr>
            <a:graphicFrameLocks noGrp="1"/>
          </p:cNvGraphicFramePr>
          <p:nvPr>
            <p:extLst>
              <p:ext uri="{D42A27DB-BD31-4B8C-83A1-F6EECF244321}">
                <p14:modId xmlns:p14="http://schemas.microsoft.com/office/powerpoint/2010/main" val="2888013392"/>
              </p:ext>
            </p:extLst>
          </p:nvPr>
        </p:nvGraphicFramePr>
        <p:xfrm>
          <a:off x="173969" y="1828800"/>
          <a:ext cx="11726171" cy="3475036"/>
        </p:xfrm>
        <a:graphic>
          <a:graphicData uri="http://schemas.openxmlformats.org/drawingml/2006/table">
            <a:tbl>
              <a:tblPr firstRow="1" bandRow="1">
                <a:tableStyleId>{21E4AEA4-8DFA-4A89-87EB-49C32662AFE0}</a:tableStyleId>
              </a:tblPr>
              <a:tblGrid>
                <a:gridCol w="609600">
                  <a:extLst>
                    <a:ext uri="{9D8B030D-6E8A-4147-A177-3AD203B41FA5}">
                      <a16:colId xmlns:a16="http://schemas.microsoft.com/office/drawing/2014/main" val="1761244940"/>
                    </a:ext>
                  </a:extLst>
                </a:gridCol>
                <a:gridCol w="2740736">
                  <a:extLst>
                    <a:ext uri="{9D8B030D-6E8A-4147-A177-3AD203B41FA5}">
                      <a16:colId xmlns:a16="http://schemas.microsoft.com/office/drawing/2014/main" val="2754287213"/>
                    </a:ext>
                  </a:extLst>
                </a:gridCol>
                <a:gridCol w="1675167">
                  <a:extLst>
                    <a:ext uri="{9D8B030D-6E8A-4147-A177-3AD203B41FA5}">
                      <a16:colId xmlns:a16="http://schemas.microsoft.com/office/drawing/2014/main" val="2513849115"/>
                    </a:ext>
                  </a:extLst>
                </a:gridCol>
                <a:gridCol w="1675167">
                  <a:extLst>
                    <a:ext uri="{9D8B030D-6E8A-4147-A177-3AD203B41FA5}">
                      <a16:colId xmlns:a16="http://schemas.microsoft.com/office/drawing/2014/main" val="2468637265"/>
                    </a:ext>
                  </a:extLst>
                </a:gridCol>
                <a:gridCol w="1675167">
                  <a:extLst>
                    <a:ext uri="{9D8B030D-6E8A-4147-A177-3AD203B41FA5}">
                      <a16:colId xmlns:a16="http://schemas.microsoft.com/office/drawing/2014/main" val="923247870"/>
                    </a:ext>
                  </a:extLst>
                </a:gridCol>
                <a:gridCol w="1675167">
                  <a:extLst>
                    <a:ext uri="{9D8B030D-6E8A-4147-A177-3AD203B41FA5}">
                      <a16:colId xmlns:a16="http://schemas.microsoft.com/office/drawing/2014/main" val="1409814628"/>
                    </a:ext>
                  </a:extLst>
                </a:gridCol>
                <a:gridCol w="1675167">
                  <a:extLst>
                    <a:ext uri="{9D8B030D-6E8A-4147-A177-3AD203B41FA5}">
                      <a16:colId xmlns:a16="http://schemas.microsoft.com/office/drawing/2014/main" val="140244023"/>
                    </a:ext>
                  </a:extLst>
                </a:gridCol>
              </a:tblGrid>
              <a:tr h="1018450">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14410"/>
                  </a:ext>
                </a:extLst>
              </a:tr>
              <a:tr h="818862">
                <a:tc>
                  <a:txBody>
                    <a:bodyPr/>
                    <a:lstStyle/>
                    <a:p>
                      <a:pPr>
                        <a:lnSpc>
                          <a:spcPct val="115000"/>
                        </a:lnSpc>
                        <a:spcAft>
                          <a:spcPts val="1000"/>
                        </a:spcAft>
                      </a:pPr>
                      <a:r>
                        <a:rPr lang="en-IN" sz="1600" b="1" dirty="0">
                          <a:effectLst/>
                        </a:rPr>
                        <a:t>25.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Family Medicine*** </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solidFill>
                            <a:schemeClr val="tx1"/>
                          </a:solidFill>
                          <a:effectLst/>
                        </a:rPr>
                        <a:t>MD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solidFill>
                            <a:schemeClr val="tx1"/>
                          </a:solidFill>
                          <a:effectLst/>
                        </a:rPr>
                        <a:t>Nil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b="1" dirty="0">
                          <a:solidFill>
                            <a:schemeClr val="tx1"/>
                          </a:solidFill>
                          <a:effectLst/>
                        </a:rPr>
                        <a:t>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b="1" dirty="0">
                          <a:solidFill>
                            <a:schemeClr val="tx1"/>
                          </a:solidFill>
                          <a:effectLst/>
                        </a:rPr>
                        <a:t>NA</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4154890"/>
                  </a:ext>
                </a:extLst>
              </a:tr>
              <a:tr h="818862">
                <a:tc>
                  <a:txBody>
                    <a:bodyPr/>
                    <a:lstStyle/>
                    <a:p>
                      <a:pPr>
                        <a:lnSpc>
                          <a:spcPct val="115000"/>
                        </a:lnSpc>
                        <a:spcAft>
                          <a:spcPts val="1000"/>
                        </a:spcAft>
                      </a:pPr>
                      <a:r>
                        <a:rPr lang="en-IN" sz="1600" b="1">
                          <a:effectLst/>
                        </a:rPr>
                        <a:t>26.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Biostatistics </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PhD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Nil</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b="1"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b="1" dirty="0">
                          <a:effectLst/>
                        </a:rPr>
                        <a:t>NA</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491017"/>
                  </a:ext>
                </a:extLst>
              </a:tr>
              <a:tr h="818862">
                <a:tc>
                  <a:txBody>
                    <a:bodyPr/>
                    <a:lstStyle/>
                    <a:p>
                      <a:pPr>
                        <a:lnSpc>
                          <a:spcPct val="115000"/>
                        </a:lnSpc>
                        <a:spcAft>
                          <a:spcPts val="1000"/>
                        </a:spcAft>
                      </a:pPr>
                      <a:r>
                        <a:rPr lang="en-IN" sz="1600" b="1">
                          <a:effectLst/>
                        </a:rPr>
                        <a:t>27.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Biophysics </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err="1">
                          <a:effectLst/>
                        </a:rPr>
                        <a:t>Msc</a:t>
                      </a:r>
                      <a:r>
                        <a:rPr lang="en-IN" sz="1600" b="1" dirty="0">
                          <a:effectLst/>
                        </a:rPr>
                        <a:t>/PhD/MD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Nil</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b="1"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b="1" dirty="0">
                          <a:effectLst/>
                        </a:rPr>
                        <a:t>NA</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328811"/>
                  </a:ext>
                </a:extLst>
              </a:tr>
            </a:tbl>
          </a:graphicData>
        </a:graphic>
      </p:graphicFrame>
    </p:spTree>
    <p:extLst>
      <p:ext uri="{BB962C8B-B14F-4D97-AF65-F5344CB8AC3E}">
        <p14:creationId xmlns:p14="http://schemas.microsoft.com/office/powerpoint/2010/main" val="511527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0E727C0-D392-189D-93DB-D78E3BEFB639}"/>
              </a:ext>
            </a:extLst>
          </p:cNvPr>
          <p:cNvGraphicFramePr>
            <a:graphicFrameLocks noGrp="1"/>
          </p:cNvGraphicFramePr>
          <p:nvPr>
            <p:extLst>
              <p:ext uri="{D42A27DB-BD31-4B8C-83A1-F6EECF244321}">
                <p14:modId xmlns:p14="http://schemas.microsoft.com/office/powerpoint/2010/main" val="545494257"/>
              </p:ext>
            </p:extLst>
          </p:nvPr>
        </p:nvGraphicFramePr>
        <p:xfrm>
          <a:off x="152400" y="533400"/>
          <a:ext cx="11811001" cy="4848571"/>
        </p:xfrm>
        <a:graphic>
          <a:graphicData uri="http://schemas.openxmlformats.org/drawingml/2006/table">
            <a:tbl>
              <a:tblPr firstRow="1" bandRow="1">
                <a:tableStyleId>{21E4AEA4-8DFA-4A89-87EB-49C32662AFE0}</a:tableStyleId>
              </a:tblPr>
              <a:tblGrid>
                <a:gridCol w="684695">
                  <a:extLst>
                    <a:ext uri="{9D8B030D-6E8A-4147-A177-3AD203B41FA5}">
                      <a16:colId xmlns:a16="http://schemas.microsoft.com/office/drawing/2014/main" val="2866069586"/>
                    </a:ext>
                  </a:extLst>
                </a:gridCol>
                <a:gridCol w="2689876">
                  <a:extLst>
                    <a:ext uri="{9D8B030D-6E8A-4147-A177-3AD203B41FA5}">
                      <a16:colId xmlns:a16="http://schemas.microsoft.com/office/drawing/2014/main" val="372412615"/>
                    </a:ext>
                  </a:extLst>
                </a:gridCol>
                <a:gridCol w="1687286">
                  <a:extLst>
                    <a:ext uri="{9D8B030D-6E8A-4147-A177-3AD203B41FA5}">
                      <a16:colId xmlns:a16="http://schemas.microsoft.com/office/drawing/2014/main" val="3572382960"/>
                    </a:ext>
                  </a:extLst>
                </a:gridCol>
                <a:gridCol w="1687286">
                  <a:extLst>
                    <a:ext uri="{9D8B030D-6E8A-4147-A177-3AD203B41FA5}">
                      <a16:colId xmlns:a16="http://schemas.microsoft.com/office/drawing/2014/main" val="1998140451"/>
                    </a:ext>
                  </a:extLst>
                </a:gridCol>
                <a:gridCol w="1687286">
                  <a:extLst>
                    <a:ext uri="{9D8B030D-6E8A-4147-A177-3AD203B41FA5}">
                      <a16:colId xmlns:a16="http://schemas.microsoft.com/office/drawing/2014/main" val="2677738474"/>
                    </a:ext>
                  </a:extLst>
                </a:gridCol>
                <a:gridCol w="1687286">
                  <a:extLst>
                    <a:ext uri="{9D8B030D-6E8A-4147-A177-3AD203B41FA5}">
                      <a16:colId xmlns:a16="http://schemas.microsoft.com/office/drawing/2014/main" val="2576629031"/>
                    </a:ext>
                  </a:extLst>
                </a:gridCol>
                <a:gridCol w="1687286">
                  <a:extLst>
                    <a:ext uri="{9D8B030D-6E8A-4147-A177-3AD203B41FA5}">
                      <a16:colId xmlns:a16="http://schemas.microsoft.com/office/drawing/2014/main" val="2267119089"/>
                    </a:ext>
                  </a:extLst>
                </a:gridCol>
              </a:tblGrid>
              <a:tr h="859763">
                <a:tc>
                  <a:txBody>
                    <a:bodyPr/>
                    <a:lstStyle/>
                    <a:p>
                      <a:pPr>
                        <a:lnSpc>
                          <a:spcPct val="115000"/>
                        </a:lnSpc>
                        <a:spcAft>
                          <a:spcPts val="1000"/>
                        </a:spcAft>
                      </a:pPr>
                      <a:r>
                        <a:rPr lang="en-IN" sz="1400" b="1" dirty="0" err="1">
                          <a:effectLst/>
                        </a:rPr>
                        <a:t>S.No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Department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Course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Faculty at present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Faculty Experience as in March 2022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No. of proposed seats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Session/year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87533031"/>
                  </a:ext>
                </a:extLst>
              </a:tr>
              <a:tr h="684309">
                <a:tc>
                  <a:txBody>
                    <a:bodyPr/>
                    <a:lstStyle/>
                    <a:p>
                      <a:pPr>
                        <a:lnSpc>
                          <a:spcPct val="115000"/>
                        </a:lnSpc>
                        <a:spcAft>
                          <a:spcPts val="1000"/>
                        </a:spcAft>
                      </a:pPr>
                      <a:r>
                        <a:rPr lang="en-IN" sz="1400" b="1">
                          <a:effectLst/>
                        </a:rPr>
                        <a:t>28.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Geriatric Medicine </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a:effectLst/>
                        </a:rPr>
                        <a:t>MD/PhD</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Nil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dirty="0">
                          <a:effectLst/>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dirty="0">
                          <a:effectLst/>
                        </a:rPr>
                        <a:t>NA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endParaRPr lang="en-IN" sz="2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89343408"/>
                  </a:ext>
                </a:extLst>
              </a:tr>
              <a:tr h="1389287">
                <a:tc>
                  <a:txBody>
                    <a:bodyPr/>
                    <a:lstStyle/>
                    <a:p>
                      <a:pPr>
                        <a:lnSpc>
                          <a:spcPct val="115000"/>
                        </a:lnSpc>
                        <a:spcAft>
                          <a:spcPts val="1000"/>
                        </a:spcAft>
                      </a:pPr>
                      <a:r>
                        <a:rPr lang="en-IN" sz="1400" b="1" dirty="0">
                          <a:effectLst/>
                        </a:rPr>
                        <a:t>29.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Haematology </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a:effectLst/>
                        </a:rPr>
                        <a:t>DM (Hematopathology) &amp; Haematology</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a:effectLst/>
                        </a:rPr>
                        <a:t>Nil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dirty="0">
                          <a:effectLst/>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dirty="0">
                          <a:effectLst/>
                        </a:rPr>
                        <a:t>NA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3112400889"/>
                  </a:ext>
                </a:extLst>
              </a:tr>
              <a:tr h="678041">
                <a:tc>
                  <a:txBody>
                    <a:bodyPr/>
                    <a:lstStyle/>
                    <a:p>
                      <a:pPr>
                        <a:lnSpc>
                          <a:spcPct val="115000"/>
                        </a:lnSpc>
                        <a:spcAft>
                          <a:spcPts val="1000"/>
                        </a:spcAft>
                      </a:pPr>
                      <a:r>
                        <a:rPr lang="en-IN" sz="1400" b="1" dirty="0">
                          <a:effectLst/>
                        </a:rPr>
                        <a:t>30.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Rheumatology</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a:effectLst/>
                        </a:rPr>
                        <a:t>DM</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dirty="0">
                          <a:effectLst/>
                        </a:rPr>
                        <a:t>Nil</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a:effectLst/>
                        </a:rPr>
                        <a:t>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dirty="0">
                          <a:effectLst/>
                        </a:rPr>
                        <a:t>NA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517377495"/>
                  </a:ext>
                </a:extLst>
              </a:tr>
              <a:tr h="1036800">
                <a:tc>
                  <a:txBody>
                    <a:bodyPr/>
                    <a:lstStyle/>
                    <a:p>
                      <a:pPr>
                        <a:lnSpc>
                          <a:spcPct val="115000"/>
                        </a:lnSpc>
                        <a:spcAft>
                          <a:spcPts val="1000"/>
                        </a:spcAft>
                      </a:pPr>
                      <a:r>
                        <a:rPr lang="en-IN" sz="1400" b="1" dirty="0">
                          <a:effectLst/>
                        </a:rPr>
                        <a:t>31.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Transplant Immunology &amp; Immunogenetics </a:t>
                      </a:r>
                      <a:endParaRPr lang="en-IN"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a:effectLst/>
                        </a:rPr>
                        <a:t>Short term courses</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1">
                          <a:effectLst/>
                        </a:rPr>
                        <a:t>Nil</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a:effectLst/>
                        </a:rPr>
                        <a:t>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400" b="1" dirty="0">
                          <a:effectLst/>
                        </a:rPr>
                        <a:t>NA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2376887006"/>
                  </a:ext>
                </a:extLst>
              </a:tr>
            </a:tbl>
          </a:graphicData>
        </a:graphic>
      </p:graphicFrame>
    </p:spTree>
    <p:extLst>
      <p:ext uri="{BB962C8B-B14F-4D97-AF65-F5344CB8AC3E}">
        <p14:creationId xmlns:p14="http://schemas.microsoft.com/office/powerpoint/2010/main" val="934826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3F94-28CF-9FEE-B3A9-2F135880E678}"/>
              </a:ext>
            </a:extLst>
          </p:cNvPr>
          <p:cNvSpPr>
            <a:spLocks noGrp="1"/>
          </p:cNvSpPr>
          <p:nvPr>
            <p:ph type="title"/>
          </p:nvPr>
        </p:nvSpPr>
        <p:spPr>
          <a:xfrm>
            <a:off x="304800" y="304800"/>
            <a:ext cx="12420600" cy="1325563"/>
          </a:xfrm>
        </p:spPr>
        <p:txBody>
          <a:bodyPr>
            <a:noAutofit/>
          </a:bodyPr>
          <a:lstStyle/>
          <a:p>
            <a:r>
              <a:rPr lang="en-IN" sz="3600" b="1" dirty="0">
                <a:solidFill>
                  <a:srgbClr val="C00000"/>
                </a:solidFill>
                <a:effectLst/>
                <a:latin typeface="Poppins" panose="00000500000000000000" pitchFamily="50" charset="0"/>
                <a:cs typeface="Poppins" panose="00000500000000000000" pitchFamily="50" charset="0"/>
              </a:rPr>
              <a:t>Super-speciality courses to begin after MD/MS courses are operational for three years</a:t>
            </a:r>
            <a:br>
              <a:rPr lang="en-IN" sz="3200" dirty="0">
                <a:solidFill>
                  <a:schemeClr val="tx1"/>
                </a:solidFill>
                <a:effectLst/>
              </a:rPr>
            </a:br>
            <a:endParaRPr lang="en-IN" sz="3600" dirty="0"/>
          </a:p>
        </p:txBody>
      </p:sp>
      <p:graphicFrame>
        <p:nvGraphicFramePr>
          <p:cNvPr id="3" name="Table 2">
            <a:extLst>
              <a:ext uri="{FF2B5EF4-FFF2-40B4-BE49-F238E27FC236}">
                <a16:creationId xmlns:a16="http://schemas.microsoft.com/office/drawing/2014/main" id="{59587AF8-9B4B-32DD-6B21-76BD0DFE4F8E}"/>
              </a:ext>
            </a:extLst>
          </p:cNvPr>
          <p:cNvGraphicFramePr>
            <a:graphicFrameLocks noGrp="1"/>
          </p:cNvGraphicFramePr>
          <p:nvPr>
            <p:extLst>
              <p:ext uri="{D42A27DB-BD31-4B8C-83A1-F6EECF244321}">
                <p14:modId xmlns:p14="http://schemas.microsoft.com/office/powerpoint/2010/main" val="2077324155"/>
              </p:ext>
            </p:extLst>
          </p:nvPr>
        </p:nvGraphicFramePr>
        <p:xfrm>
          <a:off x="457200" y="1676400"/>
          <a:ext cx="11506201" cy="3219832"/>
        </p:xfrm>
        <a:graphic>
          <a:graphicData uri="http://schemas.openxmlformats.org/drawingml/2006/table">
            <a:tbl>
              <a:tblPr firstRow="1" bandRow="1">
                <a:tableStyleId>{21E4AEA4-8DFA-4A89-87EB-49C32662AFE0}</a:tableStyleId>
              </a:tblPr>
              <a:tblGrid>
                <a:gridCol w="667026">
                  <a:extLst>
                    <a:ext uri="{9D8B030D-6E8A-4147-A177-3AD203B41FA5}">
                      <a16:colId xmlns:a16="http://schemas.microsoft.com/office/drawing/2014/main" val="3381006869"/>
                    </a:ext>
                  </a:extLst>
                </a:gridCol>
                <a:gridCol w="2620460">
                  <a:extLst>
                    <a:ext uri="{9D8B030D-6E8A-4147-A177-3AD203B41FA5}">
                      <a16:colId xmlns:a16="http://schemas.microsoft.com/office/drawing/2014/main" val="1454272293"/>
                    </a:ext>
                  </a:extLst>
                </a:gridCol>
                <a:gridCol w="1643743">
                  <a:extLst>
                    <a:ext uri="{9D8B030D-6E8A-4147-A177-3AD203B41FA5}">
                      <a16:colId xmlns:a16="http://schemas.microsoft.com/office/drawing/2014/main" val="1082843331"/>
                    </a:ext>
                  </a:extLst>
                </a:gridCol>
                <a:gridCol w="1643743">
                  <a:extLst>
                    <a:ext uri="{9D8B030D-6E8A-4147-A177-3AD203B41FA5}">
                      <a16:colId xmlns:a16="http://schemas.microsoft.com/office/drawing/2014/main" val="1517646011"/>
                    </a:ext>
                  </a:extLst>
                </a:gridCol>
                <a:gridCol w="1643743">
                  <a:extLst>
                    <a:ext uri="{9D8B030D-6E8A-4147-A177-3AD203B41FA5}">
                      <a16:colId xmlns:a16="http://schemas.microsoft.com/office/drawing/2014/main" val="2548204399"/>
                    </a:ext>
                  </a:extLst>
                </a:gridCol>
                <a:gridCol w="1643743">
                  <a:extLst>
                    <a:ext uri="{9D8B030D-6E8A-4147-A177-3AD203B41FA5}">
                      <a16:colId xmlns:a16="http://schemas.microsoft.com/office/drawing/2014/main" val="2663869747"/>
                    </a:ext>
                  </a:extLst>
                </a:gridCol>
                <a:gridCol w="1643743">
                  <a:extLst>
                    <a:ext uri="{9D8B030D-6E8A-4147-A177-3AD203B41FA5}">
                      <a16:colId xmlns:a16="http://schemas.microsoft.com/office/drawing/2014/main" val="3429529054"/>
                    </a:ext>
                  </a:extLst>
                </a:gridCol>
              </a:tblGrid>
              <a:tr h="762000">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86571499"/>
                  </a:ext>
                </a:extLst>
              </a:tr>
              <a:tr h="762000">
                <a:tc>
                  <a:txBody>
                    <a:bodyPr/>
                    <a:lstStyle/>
                    <a:p>
                      <a:pPr>
                        <a:lnSpc>
                          <a:spcPct val="115000"/>
                        </a:lnSpc>
                        <a:spcAft>
                          <a:spcPts val="1000"/>
                        </a:spcAft>
                      </a:pPr>
                      <a:r>
                        <a:rPr lang="en-IN" sz="1600" dirty="0">
                          <a:effectLst/>
                        </a:rPr>
                        <a:t>32.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Cardiology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solidFill>
                            <a:schemeClr val="tx1"/>
                          </a:solidFill>
                          <a:effectLst/>
                        </a:rPr>
                        <a:t>DM</a:t>
                      </a:r>
                      <a:endParaRPr lang="en-IN"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solidFill>
                            <a:schemeClr val="tx1"/>
                          </a:solidFill>
                          <a:effectLst/>
                        </a:rPr>
                        <a:t>Nil</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solidFill>
                            <a:schemeClr val="tx1"/>
                          </a:solidFill>
                          <a:effectLst/>
                        </a:rPr>
                        <a:t>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solidFill>
                            <a:schemeClr val="tx1"/>
                          </a:solidFill>
                          <a:effectLst/>
                        </a:rPr>
                        <a:t>NA</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12630677"/>
                  </a:ext>
                </a:extLst>
              </a:tr>
              <a:tr h="762000">
                <a:tc>
                  <a:txBody>
                    <a:bodyPr/>
                    <a:lstStyle/>
                    <a:p>
                      <a:pPr>
                        <a:lnSpc>
                          <a:spcPct val="115000"/>
                        </a:lnSpc>
                        <a:spcAft>
                          <a:spcPts val="1000"/>
                        </a:spcAft>
                      </a:pPr>
                      <a:r>
                        <a:rPr lang="en-IN" sz="1600">
                          <a:effectLst/>
                        </a:rPr>
                        <a:t>33.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Cardiothoracic Surgery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a:effectLst/>
                        </a:rPr>
                        <a:t>McH</a:t>
                      </a:r>
                      <a:endParaRPr lang="en-IN"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1 Assistant Professor</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26170019"/>
                  </a:ext>
                </a:extLst>
              </a:tr>
              <a:tr h="762000">
                <a:tc>
                  <a:txBody>
                    <a:bodyPr/>
                    <a:lstStyle/>
                    <a:p>
                      <a:pPr>
                        <a:lnSpc>
                          <a:spcPct val="115000"/>
                        </a:lnSpc>
                        <a:spcAft>
                          <a:spcPts val="1000"/>
                        </a:spcAft>
                      </a:pPr>
                      <a:r>
                        <a:rPr lang="en-IN" sz="1600">
                          <a:effectLst/>
                        </a:rPr>
                        <a:t>34.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Surgical Gastroenterology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DM</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1 Assistant Professor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02743110"/>
                  </a:ext>
                </a:extLst>
              </a:tr>
            </a:tbl>
          </a:graphicData>
        </a:graphic>
      </p:graphicFrame>
    </p:spTree>
    <p:extLst>
      <p:ext uri="{BB962C8B-B14F-4D97-AF65-F5344CB8AC3E}">
        <p14:creationId xmlns:p14="http://schemas.microsoft.com/office/powerpoint/2010/main" val="3663240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081CFF-8BDF-C9AC-F7D6-D701F855EBBE}"/>
              </a:ext>
            </a:extLst>
          </p:cNvPr>
          <p:cNvGraphicFramePr>
            <a:graphicFrameLocks noGrp="1"/>
          </p:cNvGraphicFramePr>
          <p:nvPr>
            <p:extLst>
              <p:ext uri="{D42A27DB-BD31-4B8C-83A1-F6EECF244321}">
                <p14:modId xmlns:p14="http://schemas.microsoft.com/office/powerpoint/2010/main" val="3585236866"/>
              </p:ext>
            </p:extLst>
          </p:nvPr>
        </p:nvGraphicFramePr>
        <p:xfrm>
          <a:off x="228600" y="685800"/>
          <a:ext cx="11734800" cy="4270130"/>
        </p:xfrm>
        <a:graphic>
          <a:graphicData uri="http://schemas.openxmlformats.org/drawingml/2006/table">
            <a:tbl>
              <a:tblPr firstRow="1" bandRow="1">
                <a:tableStyleId>{21E4AEA4-8DFA-4A89-87EB-49C32662AFE0}</a:tableStyleId>
              </a:tblPr>
              <a:tblGrid>
                <a:gridCol w="680278">
                  <a:extLst>
                    <a:ext uri="{9D8B030D-6E8A-4147-A177-3AD203B41FA5}">
                      <a16:colId xmlns:a16="http://schemas.microsoft.com/office/drawing/2014/main" val="380303737"/>
                    </a:ext>
                  </a:extLst>
                </a:gridCol>
                <a:gridCol w="2672522">
                  <a:extLst>
                    <a:ext uri="{9D8B030D-6E8A-4147-A177-3AD203B41FA5}">
                      <a16:colId xmlns:a16="http://schemas.microsoft.com/office/drawing/2014/main" val="4243135979"/>
                    </a:ext>
                  </a:extLst>
                </a:gridCol>
                <a:gridCol w="1676400">
                  <a:extLst>
                    <a:ext uri="{9D8B030D-6E8A-4147-A177-3AD203B41FA5}">
                      <a16:colId xmlns:a16="http://schemas.microsoft.com/office/drawing/2014/main" val="3795413039"/>
                    </a:ext>
                  </a:extLst>
                </a:gridCol>
                <a:gridCol w="1676400">
                  <a:extLst>
                    <a:ext uri="{9D8B030D-6E8A-4147-A177-3AD203B41FA5}">
                      <a16:colId xmlns:a16="http://schemas.microsoft.com/office/drawing/2014/main" val="887934257"/>
                    </a:ext>
                  </a:extLst>
                </a:gridCol>
                <a:gridCol w="1676400">
                  <a:extLst>
                    <a:ext uri="{9D8B030D-6E8A-4147-A177-3AD203B41FA5}">
                      <a16:colId xmlns:a16="http://schemas.microsoft.com/office/drawing/2014/main" val="189120384"/>
                    </a:ext>
                  </a:extLst>
                </a:gridCol>
                <a:gridCol w="1676400">
                  <a:extLst>
                    <a:ext uri="{9D8B030D-6E8A-4147-A177-3AD203B41FA5}">
                      <a16:colId xmlns:a16="http://schemas.microsoft.com/office/drawing/2014/main" val="535454975"/>
                    </a:ext>
                  </a:extLst>
                </a:gridCol>
                <a:gridCol w="1676400">
                  <a:extLst>
                    <a:ext uri="{9D8B030D-6E8A-4147-A177-3AD203B41FA5}">
                      <a16:colId xmlns:a16="http://schemas.microsoft.com/office/drawing/2014/main" val="1174456797"/>
                    </a:ext>
                  </a:extLst>
                </a:gridCol>
              </a:tblGrid>
              <a:tr h="893763">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2995151"/>
                  </a:ext>
                </a:extLst>
              </a:tr>
              <a:tr h="737416">
                <a:tc>
                  <a:txBody>
                    <a:bodyPr/>
                    <a:lstStyle/>
                    <a:p>
                      <a:pPr>
                        <a:lnSpc>
                          <a:spcPct val="115000"/>
                        </a:lnSpc>
                        <a:spcAft>
                          <a:spcPts val="1000"/>
                        </a:spcAft>
                      </a:pPr>
                      <a:r>
                        <a:rPr lang="en-IN" sz="1600" dirty="0">
                          <a:effectLst/>
                        </a:rPr>
                        <a:t>35.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Endocrinology &amp; Metabolism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DM/PhD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1 Assistant Professor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65232640"/>
                  </a:ext>
                </a:extLst>
              </a:tr>
              <a:tr h="616775">
                <a:tc>
                  <a:txBody>
                    <a:bodyPr/>
                    <a:lstStyle/>
                    <a:p>
                      <a:pPr>
                        <a:lnSpc>
                          <a:spcPct val="115000"/>
                        </a:lnSpc>
                        <a:spcAft>
                          <a:spcPts val="1000"/>
                        </a:spcAft>
                      </a:pPr>
                      <a:r>
                        <a:rPr lang="en-IN" sz="1600">
                          <a:effectLst/>
                        </a:rPr>
                        <a:t>36.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a:solidFill>
                            <a:schemeClr val="tx1"/>
                          </a:solidFill>
                          <a:effectLst/>
                        </a:rPr>
                        <a:t>Medical Oncology </a:t>
                      </a:r>
                      <a:endParaRPr lang="en-IN"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a:effectLst/>
                        </a:rPr>
                        <a:t>DM</a:t>
                      </a:r>
                      <a:endParaRPr lang="en-IN"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13786275"/>
                  </a:ext>
                </a:extLst>
              </a:tr>
              <a:tr h="1943045">
                <a:tc>
                  <a:txBody>
                    <a:bodyPr/>
                    <a:lstStyle/>
                    <a:p>
                      <a:pPr>
                        <a:lnSpc>
                          <a:spcPct val="115000"/>
                        </a:lnSpc>
                        <a:spcAft>
                          <a:spcPts val="1000"/>
                        </a:spcAft>
                      </a:pPr>
                      <a:r>
                        <a:rPr lang="en-IN" sz="1600">
                          <a:effectLst/>
                        </a:rPr>
                        <a:t>37.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Nuclear Medicine</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MD/DM Therapeutic/PhD/</a:t>
                      </a:r>
                    </a:p>
                    <a:p>
                      <a:pPr>
                        <a:lnSpc>
                          <a:spcPct val="115000"/>
                        </a:lnSpc>
                        <a:spcAft>
                          <a:spcPts val="1000"/>
                        </a:spcAft>
                      </a:pPr>
                      <a:r>
                        <a:rPr lang="en-IN" sz="1600" b="1" dirty="0">
                          <a:effectLst/>
                        </a:rPr>
                        <a:t>MSC (Nuclear Medicine Technology)</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22644915"/>
                  </a:ext>
                </a:extLst>
              </a:tr>
            </a:tbl>
          </a:graphicData>
        </a:graphic>
      </p:graphicFrame>
    </p:spTree>
    <p:extLst>
      <p:ext uri="{BB962C8B-B14F-4D97-AF65-F5344CB8AC3E}">
        <p14:creationId xmlns:p14="http://schemas.microsoft.com/office/powerpoint/2010/main" val="1477280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53925B6-D898-86E4-C5DF-C176AB684A91}"/>
              </a:ext>
            </a:extLst>
          </p:cNvPr>
          <p:cNvGraphicFramePr>
            <a:graphicFrameLocks noGrp="1"/>
          </p:cNvGraphicFramePr>
          <p:nvPr>
            <p:extLst>
              <p:ext uri="{D42A27DB-BD31-4B8C-83A1-F6EECF244321}">
                <p14:modId xmlns:p14="http://schemas.microsoft.com/office/powerpoint/2010/main" val="2198906262"/>
              </p:ext>
            </p:extLst>
          </p:nvPr>
        </p:nvGraphicFramePr>
        <p:xfrm>
          <a:off x="304801" y="609600"/>
          <a:ext cx="11582397" cy="4648202"/>
        </p:xfrm>
        <a:graphic>
          <a:graphicData uri="http://schemas.openxmlformats.org/drawingml/2006/table">
            <a:tbl>
              <a:tblPr firstRow="1" bandRow="1">
                <a:tableStyleId>{21E4AEA4-8DFA-4A89-87EB-49C32662AFE0}</a:tableStyleId>
              </a:tblPr>
              <a:tblGrid>
                <a:gridCol w="671443">
                  <a:extLst>
                    <a:ext uri="{9D8B030D-6E8A-4147-A177-3AD203B41FA5}">
                      <a16:colId xmlns:a16="http://schemas.microsoft.com/office/drawing/2014/main" val="3695130583"/>
                    </a:ext>
                  </a:extLst>
                </a:gridCol>
                <a:gridCol w="2637814">
                  <a:extLst>
                    <a:ext uri="{9D8B030D-6E8A-4147-A177-3AD203B41FA5}">
                      <a16:colId xmlns:a16="http://schemas.microsoft.com/office/drawing/2014/main" val="13322798"/>
                    </a:ext>
                  </a:extLst>
                </a:gridCol>
                <a:gridCol w="1654628">
                  <a:extLst>
                    <a:ext uri="{9D8B030D-6E8A-4147-A177-3AD203B41FA5}">
                      <a16:colId xmlns:a16="http://schemas.microsoft.com/office/drawing/2014/main" val="1640688638"/>
                    </a:ext>
                  </a:extLst>
                </a:gridCol>
                <a:gridCol w="1654628">
                  <a:extLst>
                    <a:ext uri="{9D8B030D-6E8A-4147-A177-3AD203B41FA5}">
                      <a16:colId xmlns:a16="http://schemas.microsoft.com/office/drawing/2014/main" val="2256267450"/>
                    </a:ext>
                  </a:extLst>
                </a:gridCol>
                <a:gridCol w="1654628">
                  <a:extLst>
                    <a:ext uri="{9D8B030D-6E8A-4147-A177-3AD203B41FA5}">
                      <a16:colId xmlns:a16="http://schemas.microsoft.com/office/drawing/2014/main" val="3473479705"/>
                    </a:ext>
                  </a:extLst>
                </a:gridCol>
                <a:gridCol w="1654628">
                  <a:extLst>
                    <a:ext uri="{9D8B030D-6E8A-4147-A177-3AD203B41FA5}">
                      <a16:colId xmlns:a16="http://schemas.microsoft.com/office/drawing/2014/main" val="3819796133"/>
                    </a:ext>
                  </a:extLst>
                </a:gridCol>
                <a:gridCol w="1654628">
                  <a:extLst>
                    <a:ext uri="{9D8B030D-6E8A-4147-A177-3AD203B41FA5}">
                      <a16:colId xmlns:a16="http://schemas.microsoft.com/office/drawing/2014/main" val="1528679210"/>
                    </a:ext>
                  </a:extLst>
                </a:gridCol>
              </a:tblGrid>
              <a:tr h="1032893">
                <a:tc>
                  <a:txBody>
                    <a:bodyPr/>
                    <a:lstStyle/>
                    <a:p>
                      <a:pPr>
                        <a:lnSpc>
                          <a:spcPct val="115000"/>
                        </a:lnSpc>
                        <a:spcAft>
                          <a:spcPts val="1000"/>
                        </a:spcAft>
                      </a:pPr>
                      <a:r>
                        <a:rPr lang="en-IN" sz="1800" b="1" dirty="0" err="1">
                          <a:effectLst/>
                        </a:rPr>
                        <a:t>S.No</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Department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Course</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Faculty at present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Faculty Experience as in March 2022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No. of proposed seats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Session/year</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89953938"/>
                  </a:ext>
                </a:extLst>
              </a:tr>
              <a:tr h="633567">
                <a:tc>
                  <a:txBody>
                    <a:bodyPr/>
                    <a:lstStyle/>
                    <a:p>
                      <a:pPr>
                        <a:lnSpc>
                          <a:spcPct val="115000"/>
                        </a:lnSpc>
                        <a:spcAft>
                          <a:spcPts val="1000"/>
                        </a:spcAft>
                      </a:pPr>
                      <a:r>
                        <a:rPr lang="en-IN" sz="1800" dirty="0">
                          <a:effectLst/>
                        </a:rPr>
                        <a:t>38.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Neonatology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a:effectLst/>
                        </a:rPr>
                        <a:t>DM</a:t>
                      </a:r>
                      <a:endParaRPr lang="en-IN"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a:effectLst/>
                        </a:rPr>
                        <a:t>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a:effectLst/>
                        </a:rPr>
                        <a:t>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dirty="0">
                          <a:effectLst/>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29849115"/>
                  </a:ext>
                </a:extLst>
              </a:tr>
              <a:tr h="681715">
                <a:tc>
                  <a:txBody>
                    <a:bodyPr/>
                    <a:lstStyle/>
                    <a:p>
                      <a:pPr>
                        <a:lnSpc>
                          <a:spcPct val="115000"/>
                        </a:lnSpc>
                        <a:spcAft>
                          <a:spcPts val="1000"/>
                        </a:spcAft>
                      </a:pPr>
                      <a:r>
                        <a:rPr lang="en-IN" sz="1800">
                          <a:effectLst/>
                        </a:rPr>
                        <a:t>39.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Neurosurgery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err="1">
                          <a:effectLst/>
                        </a:rPr>
                        <a:t>McH</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dirty="0">
                          <a:effectLst/>
                        </a:rPr>
                        <a:t>1 Assistant Professor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dirty="0">
                          <a:effectLst/>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dirty="0">
                          <a:effectLst/>
                        </a:rPr>
                        <a:t>Nil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83289999"/>
                  </a:ext>
                </a:extLst>
              </a:tr>
              <a:tr h="1032893">
                <a:tc>
                  <a:txBody>
                    <a:bodyPr/>
                    <a:lstStyle/>
                    <a:p>
                      <a:pPr>
                        <a:lnSpc>
                          <a:spcPct val="115000"/>
                        </a:lnSpc>
                        <a:spcAft>
                          <a:spcPts val="1000"/>
                        </a:spcAft>
                      </a:pPr>
                      <a:r>
                        <a:rPr lang="en-IN" sz="1800">
                          <a:effectLst/>
                        </a:rPr>
                        <a:t>40.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err="1">
                          <a:solidFill>
                            <a:schemeClr val="tx1"/>
                          </a:solidFill>
                          <a:effectLst/>
                        </a:rPr>
                        <a:t>Pediatric</a:t>
                      </a:r>
                      <a:r>
                        <a:rPr lang="en-IN" sz="2400" b="1" dirty="0">
                          <a:solidFill>
                            <a:schemeClr val="tx1"/>
                          </a:solidFill>
                          <a:effectLst/>
                        </a:rPr>
                        <a:t> Surgery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a:effectLst/>
                        </a:rPr>
                        <a:t>McH</a:t>
                      </a:r>
                      <a:endParaRPr lang="en-IN"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a:effectLst/>
                        </a:rPr>
                        <a:t>1 Additional + 1 Assistant Professor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a:effectLst/>
                        </a:rPr>
                        <a:t>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dirty="0">
                          <a:effectLst/>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49190339"/>
                  </a:ext>
                </a:extLst>
              </a:tr>
              <a:tr h="633567">
                <a:tc>
                  <a:txBody>
                    <a:bodyPr/>
                    <a:lstStyle/>
                    <a:p>
                      <a:pPr>
                        <a:lnSpc>
                          <a:spcPct val="115000"/>
                        </a:lnSpc>
                        <a:spcAft>
                          <a:spcPts val="1000"/>
                        </a:spcAft>
                      </a:pPr>
                      <a:r>
                        <a:rPr lang="en-IN" sz="1800">
                          <a:effectLst/>
                        </a:rPr>
                        <a:t>41.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Gastroenterology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a:effectLst/>
                        </a:rPr>
                        <a:t>DM</a:t>
                      </a:r>
                      <a:endParaRPr lang="en-IN"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a:effectLst/>
                        </a:rPr>
                        <a:t>Nil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a:effectLst/>
                        </a:rPr>
                        <a:t>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dirty="0">
                          <a:effectLst/>
                        </a:rPr>
                        <a:t>Nil</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5172053"/>
                  </a:ext>
                </a:extLst>
              </a:tr>
              <a:tr h="633567">
                <a:tc>
                  <a:txBody>
                    <a:bodyPr/>
                    <a:lstStyle/>
                    <a:p>
                      <a:pPr>
                        <a:lnSpc>
                          <a:spcPct val="115000"/>
                        </a:lnSpc>
                        <a:spcAft>
                          <a:spcPts val="1000"/>
                        </a:spcAft>
                      </a:pPr>
                      <a:r>
                        <a:rPr lang="en-IN" sz="1800">
                          <a:effectLst/>
                        </a:rPr>
                        <a:t>42.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Neurology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b="1" dirty="0">
                          <a:effectLst/>
                        </a:rPr>
                        <a:t>DM</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800">
                          <a:effectLst/>
                        </a:rPr>
                        <a:t>Nil</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a:effectLst/>
                        </a:rPr>
                        <a:t>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800" dirty="0">
                          <a:effectLst/>
                        </a:rPr>
                        <a:t>Nil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62286871"/>
                  </a:ext>
                </a:extLst>
              </a:tr>
            </a:tbl>
          </a:graphicData>
        </a:graphic>
      </p:graphicFrame>
    </p:spTree>
    <p:extLst>
      <p:ext uri="{BB962C8B-B14F-4D97-AF65-F5344CB8AC3E}">
        <p14:creationId xmlns:p14="http://schemas.microsoft.com/office/powerpoint/2010/main" val="1493288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B9FF8F6-6E9F-0247-4949-EFFD801BAC16}"/>
              </a:ext>
            </a:extLst>
          </p:cNvPr>
          <p:cNvGraphicFramePr>
            <a:graphicFrameLocks noGrp="1"/>
          </p:cNvGraphicFramePr>
          <p:nvPr>
            <p:extLst>
              <p:ext uri="{D42A27DB-BD31-4B8C-83A1-F6EECF244321}">
                <p14:modId xmlns:p14="http://schemas.microsoft.com/office/powerpoint/2010/main" val="562554772"/>
              </p:ext>
            </p:extLst>
          </p:nvPr>
        </p:nvGraphicFramePr>
        <p:xfrm>
          <a:off x="304800" y="609600"/>
          <a:ext cx="11582402" cy="3428999"/>
        </p:xfrm>
        <a:graphic>
          <a:graphicData uri="http://schemas.openxmlformats.org/drawingml/2006/table">
            <a:tbl>
              <a:tblPr firstRow="1" bandRow="1">
                <a:tableStyleId>{21E4AEA4-8DFA-4A89-87EB-49C32662AFE0}</a:tableStyleId>
              </a:tblPr>
              <a:tblGrid>
                <a:gridCol w="671443">
                  <a:extLst>
                    <a:ext uri="{9D8B030D-6E8A-4147-A177-3AD203B41FA5}">
                      <a16:colId xmlns:a16="http://schemas.microsoft.com/office/drawing/2014/main" val="1396849631"/>
                    </a:ext>
                  </a:extLst>
                </a:gridCol>
                <a:gridCol w="2637814">
                  <a:extLst>
                    <a:ext uri="{9D8B030D-6E8A-4147-A177-3AD203B41FA5}">
                      <a16:colId xmlns:a16="http://schemas.microsoft.com/office/drawing/2014/main" val="2435569312"/>
                    </a:ext>
                  </a:extLst>
                </a:gridCol>
                <a:gridCol w="1654629">
                  <a:extLst>
                    <a:ext uri="{9D8B030D-6E8A-4147-A177-3AD203B41FA5}">
                      <a16:colId xmlns:a16="http://schemas.microsoft.com/office/drawing/2014/main" val="2182448418"/>
                    </a:ext>
                  </a:extLst>
                </a:gridCol>
                <a:gridCol w="1654629">
                  <a:extLst>
                    <a:ext uri="{9D8B030D-6E8A-4147-A177-3AD203B41FA5}">
                      <a16:colId xmlns:a16="http://schemas.microsoft.com/office/drawing/2014/main" val="2313955306"/>
                    </a:ext>
                  </a:extLst>
                </a:gridCol>
                <a:gridCol w="1654629">
                  <a:extLst>
                    <a:ext uri="{9D8B030D-6E8A-4147-A177-3AD203B41FA5}">
                      <a16:colId xmlns:a16="http://schemas.microsoft.com/office/drawing/2014/main" val="4106623427"/>
                    </a:ext>
                  </a:extLst>
                </a:gridCol>
                <a:gridCol w="1654629">
                  <a:extLst>
                    <a:ext uri="{9D8B030D-6E8A-4147-A177-3AD203B41FA5}">
                      <a16:colId xmlns:a16="http://schemas.microsoft.com/office/drawing/2014/main" val="2382464578"/>
                    </a:ext>
                  </a:extLst>
                </a:gridCol>
                <a:gridCol w="1654629">
                  <a:extLst>
                    <a:ext uri="{9D8B030D-6E8A-4147-A177-3AD203B41FA5}">
                      <a16:colId xmlns:a16="http://schemas.microsoft.com/office/drawing/2014/main" val="4206089979"/>
                    </a:ext>
                  </a:extLst>
                </a:gridCol>
              </a:tblGrid>
              <a:tr h="969947">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000" b="1" dirty="0">
                          <a:effectLst/>
                        </a:rPr>
                        <a:t>Department</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26421852"/>
                  </a:ext>
                </a:extLst>
              </a:tr>
              <a:tr h="669349">
                <a:tc>
                  <a:txBody>
                    <a:bodyPr/>
                    <a:lstStyle/>
                    <a:p>
                      <a:pPr>
                        <a:lnSpc>
                          <a:spcPct val="115000"/>
                        </a:lnSpc>
                        <a:spcAft>
                          <a:spcPts val="1000"/>
                        </a:spcAft>
                      </a:pPr>
                      <a:r>
                        <a:rPr lang="en-IN" sz="1600" dirty="0">
                          <a:effectLst/>
                        </a:rPr>
                        <a:t>43.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Nephrology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solidFill>
                            <a:schemeClr val="tx1"/>
                          </a:solidFill>
                          <a:effectLst/>
                        </a:rPr>
                        <a:t>DM</a:t>
                      </a:r>
                      <a:endParaRPr lang="en-IN"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solidFill>
                            <a:schemeClr val="tx1"/>
                          </a:solidFill>
                          <a:effectLst/>
                        </a:rPr>
                        <a:t>1 Assistant Professor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solidFill>
                            <a:schemeClr val="tx1"/>
                          </a:solidFill>
                          <a:effectLst/>
                        </a:rPr>
                        <a:t>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solidFill>
                            <a:schemeClr val="tx1"/>
                          </a:solidFill>
                          <a:effectLst/>
                        </a:rPr>
                        <a:t>Nil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solidFill>
                            <a:schemeClr val="tx1"/>
                          </a:solidFill>
                          <a:effectLst/>
                        </a:rPr>
                        <a:t>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58270273"/>
                  </a:ext>
                </a:extLst>
              </a:tr>
              <a:tr h="1120354">
                <a:tc>
                  <a:txBody>
                    <a:bodyPr/>
                    <a:lstStyle/>
                    <a:p>
                      <a:pPr>
                        <a:lnSpc>
                          <a:spcPct val="115000"/>
                        </a:lnSpc>
                        <a:spcAft>
                          <a:spcPts val="1000"/>
                        </a:spcAft>
                      </a:pPr>
                      <a:r>
                        <a:rPr lang="en-IN" sz="1600">
                          <a:effectLst/>
                        </a:rPr>
                        <a:t>44.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Pulmonary Medicine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DM</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67685525"/>
                  </a:ext>
                </a:extLst>
              </a:tr>
              <a:tr h="669349">
                <a:tc>
                  <a:txBody>
                    <a:bodyPr/>
                    <a:lstStyle/>
                    <a:p>
                      <a:pPr>
                        <a:lnSpc>
                          <a:spcPct val="115000"/>
                        </a:lnSpc>
                        <a:spcAft>
                          <a:spcPts val="1000"/>
                        </a:spcAft>
                      </a:pPr>
                      <a:r>
                        <a:rPr lang="en-IN" sz="1600">
                          <a:effectLst/>
                        </a:rPr>
                        <a:t>45.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Urology</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err="1">
                          <a:effectLst/>
                        </a:rPr>
                        <a:t>McH</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06920190"/>
                  </a:ext>
                </a:extLst>
              </a:tr>
            </a:tbl>
          </a:graphicData>
        </a:graphic>
      </p:graphicFrame>
    </p:spTree>
    <p:extLst>
      <p:ext uri="{BB962C8B-B14F-4D97-AF65-F5344CB8AC3E}">
        <p14:creationId xmlns:p14="http://schemas.microsoft.com/office/powerpoint/2010/main" val="1237664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640A151-23EC-84AD-04E1-53C29561CABA}"/>
              </a:ext>
            </a:extLst>
          </p:cNvPr>
          <p:cNvGraphicFramePr>
            <a:graphicFrameLocks noGrp="1"/>
          </p:cNvGraphicFramePr>
          <p:nvPr>
            <p:extLst>
              <p:ext uri="{D42A27DB-BD31-4B8C-83A1-F6EECF244321}">
                <p14:modId xmlns:p14="http://schemas.microsoft.com/office/powerpoint/2010/main" val="2971656850"/>
              </p:ext>
            </p:extLst>
          </p:nvPr>
        </p:nvGraphicFramePr>
        <p:xfrm>
          <a:off x="304799" y="457200"/>
          <a:ext cx="11582402" cy="4702476"/>
        </p:xfrm>
        <a:graphic>
          <a:graphicData uri="http://schemas.openxmlformats.org/drawingml/2006/table">
            <a:tbl>
              <a:tblPr firstRow="1" bandRow="1">
                <a:tableStyleId>{21E4AEA4-8DFA-4A89-87EB-49C32662AFE0}</a:tableStyleId>
              </a:tblPr>
              <a:tblGrid>
                <a:gridCol w="547880">
                  <a:extLst>
                    <a:ext uri="{9D8B030D-6E8A-4147-A177-3AD203B41FA5}">
                      <a16:colId xmlns:a16="http://schemas.microsoft.com/office/drawing/2014/main" val="3499695311"/>
                    </a:ext>
                  </a:extLst>
                </a:gridCol>
                <a:gridCol w="2761377">
                  <a:extLst>
                    <a:ext uri="{9D8B030D-6E8A-4147-A177-3AD203B41FA5}">
                      <a16:colId xmlns:a16="http://schemas.microsoft.com/office/drawing/2014/main" val="79800831"/>
                    </a:ext>
                  </a:extLst>
                </a:gridCol>
                <a:gridCol w="1654629">
                  <a:extLst>
                    <a:ext uri="{9D8B030D-6E8A-4147-A177-3AD203B41FA5}">
                      <a16:colId xmlns:a16="http://schemas.microsoft.com/office/drawing/2014/main" val="3515357891"/>
                    </a:ext>
                  </a:extLst>
                </a:gridCol>
                <a:gridCol w="1654629">
                  <a:extLst>
                    <a:ext uri="{9D8B030D-6E8A-4147-A177-3AD203B41FA5}">
                      <a16:colId xmlns:a16="http://schemas.microsoft.com/office/drawing/2014/main" val="597890849"/>
                    </a:ext>
                  </a:extLst>
                </a:gridCol>
                <a:gridCol w="1654629">
                  <a:extLst>
                    <a:ext uri="{9D8B030D-6E8A-4147-A177-3AD203B41FA5}">
                      <a16:colId xmlns:a16="http://schemas.microsoft.com/office/drawing/2014/main" val="2701468419"/>
                    </a:ext>
                  </a:extLst>
                </a:gridCol>
                <a:gridCol w="1654629">
                  <a:extLst>
                    <a:ext uri="{9D8B030D-6E8A-4147-A177-3AD203B41FA5}">
                      <a16:colId xmlns:a16="http://schemas.microsoft.com/office/drawing/2014/main" val="2283204033"/>
                    </a:ext>
                  </a:extLst>
                </a:gridCol>
                <a:gridCol w="1654629">
                  <a:extLst>
                    <a:ext uri="{9D8B030D-6E8A-4147-A177-3AD203B41FA5}">
                      <a16:colId xmlns:a16="http://schemas.microsoft.com/office/drawing/2014/main" val="803163904"/>
                    </a:ext>
                  </a:extLst>
                </a:gridCol>
              </a:tblGrid>
              <a:tr h="923887">
                <a:tc>
                  <a:txBody>
                    <a:bodyPr/>
                    <a:lstStyle/>
                    <a:p>
                      <a:pPr>
                        <a:lnSpc>
                          <a:spcPct val="115000"/>
                        </a:lnSpc>
                        <a:spcAft>
                          <a:spcPts val="1000"/>
                        </a:spcAft>
                      </a:pPr>
                      <a:r>
                        <a:rPr lang="en-IN" sz="1600" b="1" dirty="0" err="1">
                          <a:effectLst/>
                        </a:rPr>
                        <a:t>S.No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Department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Course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at present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Faculty Experience as in March 2022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No. of proposed seats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Session/year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282104"/>
                  </a:ext>
                </a:extLst>
              </a:tr>
              <a:tr h="762271">
                <a:tc>
                  <a:txBody>
                    <a:bodyPr/>
                    <a:lstStyle/>
                    <a:p>
                      <a:pPr>
                        <a:lnSpc>
                          <a:spcPct val="115000"/>
                        </a:lnSpc>
                        <a:spcAft>
                          <a:spcPts val="1000"/>
                        </a:spcAft>
                      </a:pPr>
                      <a:r>
                        <a:rPr lang="en-IN" sz="1600" dirty="0">
                          <a:effectLst/>
                        </a:rPr>
                        <a:t>46.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Physical Medicine &amp; Rehabilitation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b="1" dirty="0">
                          <a:effectLst/>
                        </a:rPr>
                        <a:t>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Nil</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Nil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427993"/>
                  </a:ext>
                </a:extLst>
              </a:tr>
              <a:tr h="2362280">
                <a:tc>
                  <a:txBody>
                    <a:bodyPr/>
                    <a:lstStyle/>
                    <a:p>
                      <a:pPr>
                        <a:lnSpc>
                          <a:spcPct val="115000"/>
                        </a:lnSpc>
                        <a:spcAft>
                          <a:spcPts val="1000"/>
                        </a:spcAft>
                      </a:pPr>
                      <a:r>
                        <a:rPr lang="en-IN" sz="1600" dirty="0">
                          <a:effectLst/>
                        </a:rPr>
                        <a:t>47.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Trauma &amp; Emergency Medicine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1 Assistant Professor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dirty="0">
                          <a:effectLst/>
                        </a:rPr>
                        <a:t>8 years plus</a:t>
                      </a:r>
                    </a:p>
                    <a:p>
                      <a:pPr algn="ctr">
                        <a:lnSpc>
                          <a:spcPct val="115000"/>
                        </a:lnSpc>
                        <a:spcAft>
                          <a:spcPts val="1000"/>
                        </a:spcAft>
                      </a:pPr>
                      <a:r>
                        <a:rPr lang="en-IN" sz="1600" dirty="0">
                          <a:effectLst/>
                        </a:rPr>
                        <a:t>5 years plus</a:t>
                      </a:r>
                    </a:p>
                    <a:p>
                      <a:pPr algn="ctr">
                        <a:lnSpc>
                          <a:spcPct val="115000"/>
                        </a:lnSpc>
                        <a:spcAft>
                          <a:spcPts val="1000"/>
                        </a:spcAft>
                      </a:pPr>
                      <a:r>
                        <a:rPr lang="en-IN" sz="1600" dirty="0">
                          <a:effectLst/>
                        </a:rPr>
                        <a:t>5 years plus</a:t>
                      </a:r>
                    </a:p>
                    <a:p>
                      <a:pPr algn="ctr">
                        <a:lnSpc>
                          <a:spcPct val="115000"/>
                        </a:lnSpc>
                        <a:spcAft>
                          <a:spcPts val="1000"/>
                        </a:spcAft>
                      </a:pPr>
                      <a:r>
                        <a:rPr lang="en-IN" sz="1600" dirty="0">
                          <a:effectLst/>
                        </a:rPr>
                        <a:t> </a:t>
                      </a:r>
                    </a:p>
                    <a:p>
                      <a:pPr algn="ct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Nil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518235"/>
                  </a:ext>
                </a:extLst>
              </a:tr>
              <a:tr h="599762">
                <a:tc>
                  <a:txBody>
                    <a:bodyPr/>
                    <a:lstStyle/>
                    <a:p>
                      <a:pPr>
                        <a:lnSpc>
                          <a:spcPct val="115000"/>
                        </a:lnSpc>
                        <a:spcAft>
                          <a:spcPts val="1000"/>
                        </a:spcAft>
                      </a:pPr>
                      <a:r>
                        <a:rPr lang="en-IN" sz="1600" dirty="0">
                          <a:effectLst/>
                        </a:rPr>
                        <a:t>48.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2400" b="1" dirty="0">
                          <a:solidFill>
                            <a:schemeClr val="tx1"/>
                          </a:solidFill>
                          <a:effectLst/>
                        </a:rPr>
                        <a:t>Dermatology </a:t>
                      </a:r>
                      <a:endParaRPr lang="en-IN"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nSpc>
                          <a:spcPct val="115000"/>
                        </a:lnSpc>
                        <a:spcAft>
                          <a:spcPts val="1000"/>
                        </a:spcAft>
                      </a:pPr>
                      <a:r>
                        <a:rPr lang="en-IN" sz="1600" b="1" dirty="0">
                          <a:effectLst/>
                        </a:rPr>
                        <a:t>MD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a:effectLst/>
                        </a:rPr>
                        <a:t>Nil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IN" sz="1600">
                          <a:effectLst/>
                        </a:rPr>
                        <a:t>Nil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1624129"/>
                  </a:ext>
                </a:extLst>
              </a:tr>
            </a:tbl>
          </a:graphicData>
        </a:graphic>
      </p:graphicFrame>
    </p:spTree>
    <p:extLst>
      <p:ext uri="{BB962C8B-B14F-4D97-AF65-F5344CB8AC3E}">
        <p14:creationId xmlns:p14="http://schemas.microsoft.com/office/powerpoint/2010/main" val="3591849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br>
              <a:rPr lang="en-IN" sz="3100" b="1" dirty="0">
                <a:solidFill>
                  <a:prstClr val="black"/>
                </a:solidFill>
                <a:latin typeface="Castellar" panose="020A0402060406010301" pitchFamily="18" charset="0"/>
              </a:rPr>
            </a:br>
            <a:endParaRPr lang="en-US" sz="3100" dirty="0"/>
          </a:p>
        </p:txBody>
      </p:sp>
      <p:sp>
        <p:nvSpPr>
          <p:cNvPr id="18" name="Rectangle 17"/>
          <p:cNvSpPr/>
          <p:nvPr/>
        </p:nvSpPr>
        <p:spPr>
          <a:xfrm>
            <a:off x="1676400" y="-164616"/>
            <a:ext cx="10972800" cy="1255728"/>
          </a:xfrm>
          <a:prstGeom prst="rect">
            <a:avLst/>
          </a:prstGeom>
        </p:spPr>
        <p:txBody>
          <a:bodyPr vert="horz" lIns="91440" tIns="45720" rIns="91440" bIns="45720" rtlCol="0" anchor="ctr">
            <a:normAutofit/>
          </a:bodyPr>
          <a:lstStyle/>
          <a:p>
            <a:pPr>
              <a:lnSpc>
                <a:spcPct val="90000"/>
              </a:lnSpc>
              <a:spcBef>
                <a:spcPct val="0"/>
              </a:spcBef>
            </a:pPr>
            <a:r>
              <a:rPr lang="en-US" sz="3200" b="1" u="sng" dirty="0">
                <a:solidFill>
                  <a:srgbClr val="C00000"/>
                </a:solidFill>
                <a:latin typeface="Poppins" panose="00000800000000000000" pitchFamily="50" charset="0"/>
                <a:ea typeface="+mj-lt"/>
                <a:cs typeface="Poppins" panose="00000800000000000000" pitchFamily="50" charset="0"/>
              </a:rPr>
              <a:t>MEMORANDUM OF UNDERSTANDING- </a:t>
            </a:r>
            <a:r>
              <a:rPr lang="en-GB" sz="3200" b="1" u="sng" dirty="0">
                <a:solidFill>
                  <a:srgbClr val="C00000"/>
                </a:solidFill>
                <a:latin typeface="Poppins" panose="00000800000000000000" pitchFamily="50" charset="0"/>
                <a:ea typeface="+mj-lt"/>
                <a:cs typeface="Poppins" panose="00000800000000000000" pitchFamily="50" charset="0"/>
              </a:rPr>
              <a:t>NATIONAL</a:t>
            </a:r>
            <a:endParaRPr lang="en-IN" sz="3200" b="1" u="sng" dirty="0">
              <a:solidFill>
                <a:srgbClr val="C00000"/>
              </a:solidFill>
              <a:latin typeface="Poppins" panose="00000800000000000000" pitchFamily="50" charset="0"/>
              <a:ea typeface="+mj-lt"/>
              <a:cs typeface="Poppins" panose="00000800000000000000" pitchFamily="50" charset="0"/>
            </a:endParaRPr>
          </a:p>
        </p:txBody>
      </p:sp>
      <p:sp>
        <p:nvSpPr>
          <p:cNvPr id="25" name="Round Same Side Corner Rectangle 24"/>
          <p:cNvSpPr/>
          <p:nvPr/>
        </p:nvSpPr>
        <p:spPr>
          <a:xfrm>
            <a:off x="1752600" y="911542"/>
            <a:ext cx="5105400" cy="3703523"/>
          </a:xfrm>
          <a:prstGeom prst="round2SameRect">
            <a:avLst>
              <a:gd name="adj1" fmla="val 8000"/>
              <a:gd name="adj2" fmla="val 0"/>
            </a:avLst>
          </a:prstGeom>
          <a:blipFill rotWithShape="0">
            <a:blip r:embed="rId3" cstate="prin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Rectangle 2"/>
          <p:cNvSpPr/>
          <p:nvPr/>
        </p:nvSpPr>
        <p:spPr>
          <a:xfrm>
            <a:off x="3047999" y="4619907"/>
            <a:ext cx="2329484" cy="369332"/>
          </a:xfrm>
          <a:prstGeom prst="rect">
            <a:avLst/>
          </a:prstGeom>
        </p:spPr>
        <p:txBody>
          <a:bodyPr wrap="none">
            <a:spAutoFit/>
          </a:bodyPr>
          <a:lstStyle/>
          <a:p>
            <a:pPr lvl="0"/>
            <a:r>
              <a:rPr lang="en-IN" b="1" u="sng" dirty="0">
                <a:latin typeface="Tahoma" pitchFamily="34" charset="0"/>
                <a:ea typeface="Tahoma" pitchFamily="34" charset="0"/>
                <a:cs typeface="Tahoma" pitchFamily="34" charset="0"/>
              </a:rPr>
              <a:t>28th August 2021 </a:t>
            </a:r>
          </a:p>
        </p:txBody>
      </p:sp>
      <p:sp>
        <p:nvSpPr>
          <p:cNvPr id="4" name="Rectangle 3"/>
          <p:cNvSpPr/>
          <p:nvPr/>
        </p:nvSpPr>
        <p:spPr>
          <a:xfrm>
            <a:off x="2041041" y="4994081"/>
            <a:ext cx="3615092" cy="923330"/>
          </a:xfrm>
          <a:prstGeom prst="rect">
            <a:avLst/>
          </a:prstGeom>
        </p:spPr>
        <p:txBody>
          <a:bodyPr wrap="none">
            <a:spAutoFit/>
          </a:bodyPr>
          <a:lstStyle/>
          <a:p>
            <a:pPr algn="ctr"/>
            <a:r>
              <a:rPr lang="en-US" b="1" u="sng" dirty="0">
                <a:solidFill>
                  <a:srgbClr val="002060"/>
                </a:solidFill>
                <a:latin typeface="Tahoma" pitchFamily="34" charset="0"/>
                <a:ea typeface="Tahoma" pitchFamily="34" charset="0"/>
                <a:cs typeface="Tahoma" pitchFamily="34" charset="0"/>
              </a:rPr>
              <a:t>AIIMS &amp; IIM Jammu</a:t>
            </a:r>
          </a:p>
          <a:p>
            <a:pPr algn="ctr"/>
            <a:r>
              <a:rPr lang="en-US" b="1" u="sng" dirty="0">
                <a:solidFill>
                  <a:srgbClr val="002060"/>
                </a:solidFill>
                <a:latin typeface="Tahoma" pitchFamily="34" charset="0"/>
                <a:ea typeface="Tahoma" pitchFamily="34" charset="0"/>
                <a:cs typeface="Tahoma" pitchFamily="34" charset="0"/>
              </a:rPr>
              <a:t>AIIMS &amp; IIM &amp; IIT Jammu</a:t>
            </a:r>
          </a:p>
          <a:p>
            <a:pPr algn="ctr"/>
            <a:r>
              <a:rPr lang="en-US" b="1" u="sng" dirty="0">
                <a:solidFill>
                  <a:srgbClr val="002060"/>
                </a:solidFill>
                <a:latin typeface="Tahoma" pitchFamily="34" charset="0"/>
                <a:ea typeface="Tahoma" pitchFamily="34" charset="0"/>
                <a:cs typeface="Tahoma" pitchFamily="34" charset="0"/>
              </a:rPr>
              <a:t>AIIMS &amp; University of Jammu</a:t>
            </a:r>
            <a:endParaRPr lang="en-IN" b="1" u="sng" dirty="0">
              <a:solidFill>
                <a:srgbClr val="002060"/>
              </a:solidFill>
              <a:latin typeface="Tahoma" pitchFamily="34" charset="0"/>
              <a:ea typeface="Tahoma" pitchFamily="34" charset="0"/>
              <a:cs typeface="Tahoma" pitchFamily="34" charset="0"/>
            </a:endParaRPr>
          </a:p>
        </p:txBody>
      </p:sp>
      <p:sp>
        <p:nvSpPr>
          <p:cNvPr id="26" name="Round Same Side Corner Rectangle 25"/>
          <p:cNvSpPr/>
          <p:nvPr/>
        </p:nvSpPr>
        <p:spPr>
          <a:xfrm>
            <a:off x="7350192" y="911542"/>
            <a:ext cx="4613207" cy="3703523"/>
          </a:xfrm>
          <a:prstGeom prst="round2SameRect">
            <a:avLst>
              <a:gd name="adj1" fmla="val 8000"/>
              <a:gd name="adj2" fmla="val 0"/>
            </a:avLst>
          </a:prstGeom>
          <a:blipFill rotWithShape="0">
            <a:blip r:embed="rId4" cstate="print"/>
            <a:stretch>
              <a:fillRect/>
            </a:stretch>
          </a:blipFill>
          <a:ln w="38100"/>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ctangle 6"/>
          <p:cNvSpPr/>
          <p:nvPr/>
        </p:nvSpPr>
        <p:spPr>
          <a:xfrm>
            <a:off x="8617226" y="4615065"/>
            <a:ext cx="2284600" cy="369332"/>
          </a:xfrm>
          <a:prstGeom prst="rect">
            <a:avLst/>
          </a:prstGeom>
        </p:spPr>
        <p:txBody>
          <a:bodyPr wrap="none">
            <a:spAutoFit/>
          </a:bodyPr>
          <a:lstStyle/>
          <a:p>
            <a:pPr lvl="0"/>
            <a:r>
              <a:rPr lang="en-IN" b="1" u="sng" dirty="0">
                <a:latin typeface="Tahoma" pitchFamily="34" charset="0"/>
                <a:ea typeface="Tahoma" pitchFamily="34" charset="0"/>
                <a:cs typeface="Tahoma" pitchFamily="34" charset="0"/>
              </a:rPr>
              <a:t>29</a:t>
            </a:r>
            <a:r>
              <a:rPr lang="en-IN" b="1" u="sng" baseline="30000" dirty="0">
                <a:latin typeface="Tahoma" pitchFamily="34" charset="0"/>
                <a:ea typeface="Tahoma" pitchFamily="34" charset="0"/>
                <a:cs typeface="Tahoma" pitchFamily="34" charset="0"/>
              </a:rPr>
              <a:t>th</a:t>
            </a:r>
            <a:r>
              <a:rPr lang="en-IN" b="1" u="sng" dirty="0">
                <a:latin typeface="Tahoma" pitchFamily="34" charset="0"/>
                <a:ea typeface="Tahoma" pitchFamily="34" charset="0"/>
                <a:cs typeface="Tahoma" pitchFamily="34" charset="0"/>
              </a:rPr>
              <a:t> January 2022</a:t>
            </a:r>
          </a:p>
        </p:txBody>
      </p:sp>
      <p:sp>
        <p:nvSpPr>
          <p:cNvPr id="11" name="Rectangle 10"/>
          <p:cNvSpPr/>
          <p:nvPr/>
        </p:nvSpPr>
        <p:spPr>
          <a:xfrm>
            <a:off x="8137597" y="5171217"/>
            <a:ext cx="3549370" cy="369332"/>
          </a:xfrm>
          <a:prstGeom prst="rect">
            <a:avLst/>
          </a:prstGeom>
        </p:spPr>
        <p:txBody>
          <a:bodyPr wrap="none">
            <a:spAutoFit/>
          </a:bodyPr>
          <a:lstStyle/>
          <a:p>
            <a:pPr lvl="0"/>
            <a:r>
              <a:rPr lang="en-IN" b="1" u="sng" dirty="0">
                <a:solidFill>
                  <a:srgbClr val="002060"/>
                </a:solidFill>
                <a:latin typeface="Tahoma" pitchFamily="34" charset="0"/>
                <a:ea typeface="Tahoma" pitchFamily="34" charset="0"/>
                <a:cs typeface="Tahoma" pitchFamily="34" charset="0"/>
              </a:rPr>
              <a:t>AIIMS &amp; CSIR –IIIM Jammu </a:t>
            </a:r>
          </a:p>
        </p:txBody>
      </p:sp>
    </p:spTree>
    <p:extLst>
      <p:ext uri="{BB962C8B-B14F-4D97-AF65-F5344CB8AC3E}">
        <p14:creationId xmlns:p14="http://schemas.microsoft.com/office/powerpoint/2010/main" val="2086987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C4B9-CF39-6A36-1B1B-ACB887B958DB}"/>
              </a:ext>
            </a:extLst>
          </p:cNvPr>
          <p:cNvSpPr>
            <a:spLocks noGrp="1"/>
          </p:cNvSpPr>
          <p:nvPr>
            <p:ph type="title"/>
          </p:nvPr>
        </p:nvSpPr>
        <p:spPr>
          <a:xfrm>
            <a:off x="228600" y="152400"/>
            <a:ext cx="6477000" cy="854075"/>
          </a:xfrm>
        </p:spPr>
        <p:txBody>
          <a:bodyPr>
            <a:normAutofit/>
          </a:bodyPr>
          <a:lstStyle/>
          <a:p>
            <a:r>
              <a:rPr lang="en-IN" b="1" dirty="0">
                <a:solidFill>
                  <a:srgbClr val="C00000"/>
                </a:solidFill>
                <a:latin typeface="Poppins" panose="00000500000000000000" pitchFamily="50" charset="0"/>
                <a:ea typeface="Tahoma" pitchFamily="34" charset="0"/>
                <a:cs typeface="Poppins" panose="00000500000000000000" pitchFamily="50" charset="0"/>
              </a:rPr>
              <a:t>OBJECTIVES OF AIIMS </a:t>
            </a:r>
          </a:p>
        </p:txBody>
      </p:sp>
      <p:sp>
        <p:nvSpPr>
          <p:cNvPr id="8" name="TextBox 7">
            <a:extLst>
              <a:ext uri="{FF2B5EF4-FFF2-40B4-BE49-F238E27FC236}">
                <a16:creationId xmlns:a16="http://schemas.microsoft.com/office/drawing/2014/main" id="{887DE668-2031-F6F3-863C-177FE64FB1E7}"/>
              </a:ext>
            </a:extLst>
          </p:cNvPr>
          <p:cNvSpPr txBox="1"/>
          <p:nvPr/>
        </p:nvSpPr>
        <p:spPr>
          <a:xfrm>
            <a:off x="381000" y="1143000"/>
            <a:ext cx="11201400" cy="4698402"/>
          </a:xfrm>
          <a:prstGeom prst="rect">
            <a:avLst/>
          </a:prstGeom>
          <a:noFill/>
        </p:spPr>
        <p:txBody>
          <a:bodyPr wrap="square">
            <a:spAutoFit/>
          </a:bodyPr>
          <a:lstStyle/>
          <a:p>
            <a:pPr marL="976313" marR="730250" indent="-461963" algn="just">
              <a:lnSpc>
                <a:spcPct val="145000"/>
              </a:lnSpc>
              <a:spcBef>
                <a:spcPts val="910"/>
              </a:spcBef>
              <a:spcAft>
                <a:spcPts val="0"/>
              </a:spcAft>
              <a:buFont typeface="Wingdings" panose="05000000000000000000" pitchFamily="2" charset="2"/>
              <a:buChar char="q"/>
            </a:pPr>
            <a:r>
              <a:rPr lang="en-US" sz="2200" b="1" dirty="0">
                <a:solidFill>
                  <a:srgbClr val="2B2A29"/>
                </a:solidFill>
                <a:effectLst/>
                <a:latin typeface="Bell MT" panose="02020503060305020303" pitchFamily="18" charset="0"/>
                <a:ea typeface="Arial MT"/>
                <a:cs typeface="Arial MT"/>
              </a:rPr>
              <a:t>To develop</a:t>
            </a:r>
            <a:r>
              <a:rPr lang="en-US" sz="2200" b="1" spc="-105"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patterns</a:t>
            </a:r>
            <a:r>
              <a:rPr lang="en-US" sz="2200" b="1" spc="-10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of</a:t>
            </a:r>
            <a:r>
              <a:rPr lang="en-US" sz="2200" b="1" spc="-32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teaching in undergraduate and postgraduate Medical education in all its branches, so as to</a:t>
            </a:r>
            <a:r>
              <a:rPr lang="en-US" sz="2200" b="1" spc="-32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demonstrate a high standard of Medical Education to all Medical Colleges and other allied</a:t>
            </a:r>
            <a:r>
              <a:rPr lang="en-US" sz="2200" b="1" spc="5"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Institutions. </a:t>
            </a:r>
          </a:p>
          <a:p>
            <a:pPr marL="976313" marR="730250" indent="-461963" algn="just">
              <a:lnSpc>
                <a:spcPct val="145000"/>
              </a:lnSpc>
              <a:spcBef>
                <a:spcPts val="910"/>
              </a:spcBef>
              <a:spcAft>
                <a:spcPts val="0"/>
              </a:spcAft>
              <a:buFont typeface="Wingdings" panose="05000000000000000000" pitchFamily="2" charset="2"/>
              <a:buChar char="q"/>
            </a:pPr>
            <a:r>
              <a:rPr lang="en-US" sz="2200" b="1" dirty="0">
                <a:solidFill>
                  <a:srgbClr val="2B2A29"/>
                </a:solidFill>
                <a:latin typeface="Bell MT" panose="02020503060305020303" pitchFamily="18" charset="0"/>
                <a:ea typeface="Arial MT"/>
                <a:cs typeface="Arial MT"/>
              </a:rPr>
              <a:t>To </a:t>
            </a:r>
            <a:r>
              <a:rPr lang="en-US" sz="2200" b="1" dirty="0">
                <a:solidFill>
                  <a:srgbClr val="2B2A29"/>
                </a:solidFill>
                <a:effectLst/>
                <a:latin typeface="Bell MT" panose="02020503060305020303" pitchFamily="18" charset="0"/>
                <a:ea typeface="Arial MT"/>
                <a:cs typeface="Arial MT"/>
              </a:rPr>
              <a:t>provide facilities of a high order for training of personnel in all important</a:t>
            </a:r>
            <a:r>
              <a:rPr lang="en-US" sz="2200" b="1" spc="5" dirty="0">
                <a:solidFill>
                  <a:srgbClr val="2B2A29"/>
                </a:solidFill>
                <a:effectLst/>
                <a:latin typeface="Bell MT" panose="02020503060305020303" pitchFamily="18" charset="0"/>
                <a:ea typeface="Arial MT"/>
                <a:cs typeface="Arial MT"/>
              </a:rPr>
              <a:t> </a:t>
            </a:r>
            <a:r>
              <a:rPr lang="en-US" sz="2200" b="1" spc="-5" dirty="0">
                <a:solidFill>
                  <a:srgbClr val="2B2A29"/>
                </a:solidFill>
                <a:effectLst/>
                <a:latin typeface="Bell MT" panose="02020503060305020303" pitchFamily="18" charset="0"/>
                <a:ea typeface="Arial MT"/>
                <a:cs typeface="Arial MT"/>
              </a:rPr>
              <a:t>branches</a:t>
            </a:r>
            <a:r>
              <a:rPr lang="en-US" sz="2200" b="1" spc="-110" dirty="0">
                <a:solidFill>
                  <a:srgbClr val="2B2A29"/>
                </a:solidFill>
                <a:effectLst/>
                <a:latin typeface="Bell MT" panose="02020503060305020303" pitchFamily="18" charset="0"/>
                <a:ea typeface="Arial MT"/>
                <a:cs typeface="Arial MT"/>
              </a:rPr>
              <a:t> </a:t>
            </a:r>
            <a:r>
              <a:rPr lang="en-US" sz="2200" b="1" spc="-5" dirty="0">
                <a:solidFill>
                  <a:srgbClr val="2B2A29"/>
                </a:solidFill>
                <a:effectLst/>
                <a:latin typeface="Bell MT" panose="02020503060305020303" pitchFamily="18" charset="0"/>
                <a:ea typeface="Arial MT"/>
                <a:cs typeface="Arial MT"/>
              </a:rPr>
              <a:t>of</a:t>
            </a:r>
            <a:r>
              <a:rPr lang="en-US" sz="2200" b="1" spc="-110" dirty="0">
                <a:solidFill>
                  <a:srgbClr val="2B2A29"/>
                </a:solidFill>
                <a:effectLst/>
                <a:latin typeface="Bell MT" panose="02020503060305020303" pitchFamily="18" charset="0"/>
                <a:ea typeface="Arial MT"/>
                <a:cs typeface="Arial MT"/>
              </a:rPr>
              <a:t> </a:t>
            </a:r>
            <a:r>
              <a:rPr lang="en-US" sz="2200" b="1" spc="-5" dirty="0">
                <a:solidFill>
                  <a:srgbClr val="2B2A29"/>
                </a:solidFill>
                <a:effectLst/>
                <a:latin typeface="Bell MT" panose="02020503060305020303" pitchFamily="18" charset="0"/>
                <a:ea typeface="Arial MT"/>
                <a:cs typeface="Arial MT"/>
              </a:rPr>
              <a:t>health</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activities</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and</a:t>
            </a:r>
            <a:r>
              <a:rPr lang="en-US" sz="2200" b="1" spc="-105"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also</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for</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medical</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research</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in</a:t>
            </a:r>
            <a:r>
              <a:rPr lang="en-US" sz="2200" b="1" spc="-105"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its</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various</a:t>
            </a:r>
            <a:r>
              <a:rPr lang="en-US" sz="2200" b="1" spc="-110"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aspects</a:t>
            </a:r>
          </a:p>
          <a:p>
            <a:pPr marL="976313" marR="730250" indent="-461963" algn="just">
              <a:lnSpc>
                <a:spcPct val="145000"/>
              </a:lnSpc>
              <a:spcBef>
                <a:spcPts val="910"/>
              </a:spcBef>
              <a:spcAft>
                <a:spcPts val="0"/>
              </a:spcAft>
              <a:buFont typeface="Wingdings" panose="05000000000000000000" pitchFamily="2" charset="2"/>
              <a:buChar char="q"/>
            </a:pPr>
            <a:r>
              <a:rPr lang="en-US" sz="2200" b="1" dirty="0">
                <a:solidFill>
                  <a:srgbClr val="2B2A29"/>
                </a:solidFill>
                <a:effectLst/>
                <a:latin typeface="Bell MT" panose="02020503060305020303" pitchFamily="18" charset="0"/>
                <a:ea typeface="Arial MT"/>
                <a:cs typeface="Arial MT"/>
              </a:rPr>
              <a:t>To grant medical Degrees, Diplomas and other Academic distinctions</a:t>
            </a:r>
            <a:r>
              <a:rPr lang="en-US" sz="2200" b="1" spc="5"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which will be recognized medical Degrees for the purpose of Indian Medical Council Act,</a:t>
            </a:r>
            <a:r>
              <a:rPr lang="en-US" sz="2200" b="1" spc="5" dirty="0">
                <a:solidFill>
                  <a:srgbClr val="2B2A29"/>
                </a:solidFill>
                <a:effectLst/>
                <a:latin typeface="Bell MT" panose="02020503060305020303" pitchFamily="18" charset="0"/>
                <a:ea typeface="Arial MT"/>
                <a:cs typeface="Arial MT"/>
              </a:rPr>
              <a:t> </a:t>
            </a:r>
            <a:r>
              <a:rPr lang="en-US" sz="2200" b="1" dirty="0">
                <a:solidFill>
                  <a:srgbClr val="2B2A29"/>
                </a:solidFill>
                <a:effectLst/>
                <a:latin typeface="Bell MT" panose="02020503060305020303" pitchFamily="18" charset="0"/>
                <a:ea typeface="Arial MT"/>
                <a:cs typeface="Arial MT"/>
              </a:rPr>
              <a:t>1933.</a:t>
            </a:r>
            <a:endParaRPr lang="en-IN" sz="2200" b="1" dirty="0">
              <a:effectLst/>
              <a:latin typeface="Bell MT" panose="02020503060305020303" pitchFamily="18" charset="0"/>
              <a:ea typeface="Arial MT"/>
              <a:cs typeface="Arial MT"/>
            </a:endParaRPr>
          </a:p>
        </p:txBody>
      </p:sp>
    </p:spTree>
    <p:extLst>
      <p:ext uri="{BB962C8B-B14F-4D97-AF65-F5344CB8AC3E}">
        <p14:creationId xmlns:p14="http://schemas.microsoft.com/office/powerpoint/2010/main" val="1092315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02444" y="1045104"/>
            <a:ext cx="5029200" cy="3617276"/>
            <a:chOff x="1800594" y="2610179"/>
            <a:chExt cx="2549255" cy="1902965"/>
          </a:xfrm>
        </p:grpSpPr>
        <p:sp>
          <p:nvSpPr>
            <p:cNvPr id="20" name="Round Same Side Corner Rectangle 19"/>
            <p:cNvSpPr/>
            <p:nvPr/>
          </p:nvSpPr>
          <p:spPr>
            <a:xfrm>
              <a:off x="1800594" y="2610179"/>
              <a:ext cx="2549255" cy="1902965"/>
            </a:xfrm>
            <a:prstGeom prst="round2SameRect">
              <a:avLst>
                <a:gd name="adj1" fmla="val 8000"/>
                <a:gd name="adj2" fmla="val 0"/>
              </a:avLst>
            </a:prstGeom>
            <a:blipFill rotWithShape="0">
              <a:blip r:embed="rId3" cstate="print"/>
              <a:stretch>
                <a:fillRect/>
              </a:stretch>
            </a:blipFill>
            <a:ln w="38100"/>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ound Same Side Corner Rectangle 4"/>
            <p:cNvSpPr/>
            <p:nvPr/>
          </p:nvSpPr>
          <p:spPr>
            <a:xfrm>
              <a:off x="1845183" y="2654768"/>
              <a:ext cx="2460077" cy="1858376"/>
            </a:xfrm>
            <a:prstGeom prst="rect">
              <a:avLst/>
            </a:prstGeom>
            <a:ln w="381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n-IN" sz="6500" kern="1200" dirty="0"/>
            </a:p>
          </p:txBody>
        </p:sp>
      </p:grpSp>
      <p:sp>
        <p:nvSpPr>
          <p:cNvPr id="3" name="Rectangle 2"/>
          <p:cNvSpPr/>
          <p:nvPr/>
        </p:nvSpPr>
        <p:spPr>
          <a:xfrm>
            <a:off x="2068995" y="5181600"/>
            <a:ext cx="6541605" cy="923330"/>
          </a:xfrm>
          <a:prstGeom prst="rect">
            <a:avLst/>
          </a:prstGeom>
        </p:spPr>
        <p:txBody>
          <a:bodyPr wrap="square">
            <a:spAutoFit/>
          </a:bodyPr>
          <a:lstStyle/>
          <a:p>
            <a:pPr lvl="0" algn="ctr"/>
            <a:r>
              <a:rPr lang="en-IN" b="1" dirty="0" err="1">
                <a:solidFill>
                  <a:srgbClr val="C00000"/>
                </a:solidFill>
                <a:latin typeface="Tahoma" pitchFamily="34" charset="0"/>
                <a:ea typeface="Tahoma" pitchFamily="34" charset="0"/>
                <a:cs typeface="Tahoma" pitchFamily="34" charset="0"/>
              </a:rPr>
              <a:t>Rashtriya</a:t>
            </a:r>
            <a:r>
              <a:rPr lang="en-IN" b="1" dirty="0">
                <a:solidFill>
                  <a:srgbClr val="C00000"/>
                </a:solidFill>
                <a:latin typeface="Tahoma" pitchFamily="34" charset="0"/>
                <a:ea typeface="Tahoma" pitchFamily="34" charset="0"/>
                <a:cs typeface="Tahoma" pitchFamily="34" charset="0"/>
              </a:rPr>
              <a:t> Ayurveda </a:t>
            </a:r>
            <a:r>
              <a:rPr lang="en-IN" b="1" dirty="0" err="1">
                <a:solidFill>
                  <a:srgbClr val="C00000"/>
                </a:solidFill>
                <a:latin typeface="Tahoma" pitchFamily="34" charset="0"/>
                <a:ea typeface="Tahoma" pitchFamily="34" charset="0"/>
                <a:cs typeface="Tahoma" pitchFamily="34" charset="0"/>
              </a:rPr>
              <a:t>Vidyapeeth</a:t>
            </a:r>
            <a:r>
              <a:rPr lang="en-IN" b="1" dirty="0">
                <a:solidFill>
                  <a:srgbClr val="C00000"/>
                </a:solidFill>
                <a:latin typeface="Tahoma" pitchFamily="34" charset="0"/>
                <a:ea typeface="Tahoma" pitchFamily="34" charset="0"/>
                <a:cs typeface="Tahoma" pitchFamily="34" charset="0"/>
              </a:rPr>
              <a:t> </a:t>
            </a:r>
          </a:p>
          <a:p>
            <a:pPr lvl="0" algn="ctr"/>
            <a:r>
              <a:rPr lang="en-IN" b="1" dirty="0">
                <a:solidFill>
                  <a:srgbClr val="C00000"/>
                </a:solidFill>
                <a:latin typeface="Tahoma" pitchFamily="34" charset="0"/>
                <a:ea typeface="Tahoma" pitchFamily="34" charset="0"/>
                <a:cs typeface="Tahoma" pitchFamily="34" charset="0"/>
              </a:rPr>
              <a:t>(National Academy of Ayurveda)</a:t>
            </a:r>
          </a:p>
          <a:p>
            <a:pPr lvl="0" algn="ctr"/>
            <a:r>
              <a:rPr lang="en-GB" b="1" dirty="0">
                <a:solidFill>
                  <a:srgbClr val="C00000"/>
                </a:solidFill>
                <a:latin typeface="Tahoma" pitchFamily="34" charset="0"/>
                <a:ea typeface="Tahoma" pitchFamily="34" charset="0"/>
                <a:cs typeface="Tahoma" pitchFamily="34" charset="0"/>
              </a:rPr>
              <a:t>Autonomous Organization under Ministry of </a:t>
            </a:r>
            <a:r>
              <a:rPr lang="en-GB" b="1" dirty="0" err="1">
                <a:solidFill>
                  <a:srgbClr val="C00000"/>
                </a:solidFill>
                <a:latin typeface="Tahoma" pitchFamily="34" charset="0"/>
                <a:ea typeface="Tahoma" pitchFamily="34" charset="0"/>
                <a:cs typeface="Tahoma" pitchFamily="34" charset="0"/>
              </a:rPr>
              <a:t>Ayush</a:t>
            </a:r>
            <a:r>
              <a:rPr lang="en-GB" b="1" dirty="0">
                <a:solidFill>
                  <a:srgbClr val="C00000"/>
                </a:solidFill>
                <a:latin typeface="Tahoma" pitchFamily="34" charset="0"/>
                <a:ea typeface="Tahoma" pitchFamily="34" charset="0"/>
                <a:cs typeface="Tahoma" pitchFamily="34" charset="0"/>
              </a:rPr>
              <a:t>, </a:t>
            </a:r>
            <a:r>
              <a:rPr lang="en-GB" b="1" dirty="0" err="1">
                <a:solidFill>
                  <a:srgbClr val="C00000"/>
                </a:solidFill>
                <a:latin typeface="Tahoma" pitchFamily="34" charset="0"/>
                <a:ea typeface="Tahoma" pitchFamily="34" charset="0"/>
                <a:cs typeface="Tahoma" pitchFamily="34" charset="0"/>
              </a:rPr>
              <a:t>GoI</a:t>
            </a:r>
            <a:endParaRPr lang="en-IN" b="1" dirty="0">
              <a:solidFill>
                <a:srgbClr val="C00000"/>
              </a:solidFill>
              <a:latin typeface="Tahoma" pitchFamily="34" charset="0"/>
              <a:ea typeface="Tahoma" pitchFamily="34" charset="0"/>
              <a:cs typeface="Tahoma" pitchFamily="34" charset="0"/>
            </a:endParaRPr>
          </a:p>
        </p:txBody>
      </p:sp>
      <p:sp>
        <p:nvSpPr>
          <p:cNvPr id="6" name="Rectangle 5"/>
          <p:cNvSpPr/>
          <p:nvPr/>
        </p:nvSpPr>
        <p:spPr>
          <a:xfrm>
            <a:off x="3962400" y="4607014"/>
            <a:ext cx="2438400" cy="646331"/>
          </a:xfrm>
          <a:prstGeom prst="rect">
            <a:avLst/>
          </a:prstGeom>
        </p:spPr>
        <p:txBody>
          <a:bodyPr wrap="square">
            <a:spAutoFit/>
          </a:bodyPr>
          <a:lstStyle/>
          <a:p>
            <a:pPr lvl="0"/>
            <a:endParaRPr lang="en-IN" b="1" u="sng" dirty="0">
              <a:latin typeface="Tahoma" pitchFamily="34" charset="0"/>
              <a:ea typeface="Tahoma" pitchFamily="34" charset="0"/>
              <a:cs typeface="Tahoma" pitchFamily="34" charset="0"/>
            </a:endParaRPr>
          </a:p>
          <a:p>
            <a:pPr lvl="0" algn="ctr"/>
            <a:r>
              <a:rPr lang="en-IN" b="1" u="sng">
                <a:latin typeface="Tahoma" pitchFamily="34" charset="0"/>
                <a:ea typeface="Tahoma" pitchFamily="34" charset="0"/>
                <a:cs typeface="Tahoma" pitchFamily="34" charset="0"/>
              </a:rPr>
              <a:t>20</a:t>
            </a:r>
            <a:r>
              <a:rPr lang="en-IN" b="1" u="sng" baseline="30000">
                <a:latin typeface="Tahoma" pitchFamily="34" charset="0"/>
                <a:ea typeface="Tahoma" pitchFamily="34" charset="0"/>
                <a:cs typeface="Tahoma" pitchFamily="34" charset="0"/>
              </a:rPr>
              <a:t>th</a:t>
            </a:r>
            <a:r>
              <a:rPr lang="en-IN" b="1" u="sng">
                <a:latin typeface="Tahoma" pitchFamily="34" charset="0"/>
                <a:ea typeface="Tahoma" pitchFamily="34" charset="0"/>
                <a:cs typeface="Tahoma" pitchFamily="34" charset="0"/>
              </a:rPr>
              <a:t> April </a:t>
            </a:r>
            <a:r>
              <a:rPr lang="en-IN" b="1" u="sng" dirty="0">
                <a:latin typeface="Tahoma" pitchFamily="34" charset="0"/>
                <a:ea typeface="Tahoma" pitchFamily="34" charset="0"/>
                <a:cs typeface="Tahoma" pitchFamily="34" charset="0"/>
              </a:rPr>
              <a:t>2022</a:t>
            </a:r>
          </a:p>
        </p:txBody>
      </p:sp>
      <p:sp>
        <p:nvSpPr>
          <p:cNvPr id="16" name="Rectangle 15"/>
          <p:cNvSpPr/>
          <p:nvPr/>
        </p:nvSpPr>
        <p:spPr>
          <a:xfrm>
            <a:off x="1676400" y="76200"/>
            <a:ext cx="10134600" cy="938712"/>
          </a:xfrm>
          <a:prstGeom prst="rect">
            <a:avLst/>
          </a:prstGeom>
        </p:spPr>
        <p:txBody>
          <a:bodyPr vert="horz" lIns="91440" tIns="45720" rIns="91440" bIns="45720" rtlCol="0" anchor="ctr">
            <a:normAutofit/>
          </a:bodyPr>
          <a:lstStyle/>
          <a:p>
            <a:pPr>
              <a:lnSpc>
                <a:spcPct val="90000"/>
              </a:lnSpc>
              <a:spcBef>
                <a:spcPct val="0"/>
              </a:spcBef>
            </a:pPr>
            <a:r>
              <a:rPr lang="en-US" sz="3200" b="1" u="sng" dirty="0">
                <a:solidFill>
                  <a:srgbClr val="C00000"/>
                </a:solidFill>
                <a:latin typeface="Poppins" panose="00000800000000000000" pitchFamily="50" charset="0"/>
                <a:ea typeface="+mj-lt"/>
                <a:cs typeface="Poppins" panose="00000800000000000000" pitchFamily="50" charset="0"/>
              </a:rPr>
              <a:t>MEMORANDUM OF UNDERSTANDING- </a:t>
            </a:r>
            <a:r>
              <a:rPr lang="en-GB" sz="3200" b="1" u="sng" dirty="0">
                <a:solidFill>
                  <a:srgbClr val="C00000"/>
                </a:solidFill>
                <a:latin typeface="Poppins" panose="00000800000000000000" pitchFamily="50" charset="0"/>
                <a:ea typeface="+mj-lt"/>
                <a:cs typeface="Poppins" panose="00000800000000000000" pitchFamily="50" charset="0"/>
              </a:rPr>
              <a:t>NATIONAL</a:t>
            </a:r>
            <a:endParaRPr lang="en-IN" sz="3200" b="1" u="sng" dirty="0">
              <a:solidFill>
                <a:srgbClr val="C00000"/>
              </a:solidFill>
              <a:latin typeface="Poppins" panose="00000800000000000000" pitchFamily="50" charset="0"/>
              <a:ea typeface="+mj-lt"/>
              <a:cs typeface="Poppins" panose="00000800000000000000" pitchFamily="50" charset="0"/>
            </a:endParaRPr>
          </a:p>
        </p:txBody>
      </p:sp>
    </p:spTree>
    <p:extLst>
      <p:ext uri="{BB962C8B-B14F-4D97-AF65-F5344CB8AC3E}">
        <p14:creationId xmlns:p14="http://schemas.microsoft.com/office/powerpoint/2010/main" val="79598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97DCD-9A82-0C90-2E35-D87C78892A0E}"/>
              </a:ext>
            </a:extLst>
          </p:cNvPr>
          <p:cNvSpPr/>
          <p:nvPr/>
        </p:nvSpPr>
        <p:spPr>
          <a:xfrm>
            <a:off x="609600" y="4379893"/>
            <a:ext cx="4495800" cy="14875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F72B5029-235E-3B30-5482-505150F7F386}"/>
              </a:ext>
            </a:extLst>
          </p:cNvPr>
          <p:cNvSpPr/>
          <p:nvPr/>
        </p:nvSpPr>
        <p:spPr>
          <a:xfrm>
            <a:off x="609600" y="990600"/>
            <a:ext cx="4495800" cy="24383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8382000" y="4648200"/>
            <a:ext cx="2079415" cy="369332"/>
          </a:xfrm>
          <a:prstGeom prst="rect">
            <a:avLst/>
          </a:prstGeom>
        </p:spPr>
        <p:txBody>
          <a:bodyPr wrap="none">
            <a:spAutoFit/>
          </a:bodyPr>
          <a:lstStyle/>
          <a:p>
            <a:pPr lvl="0"/>
            <a:r>
              <a:rPr lang="en-IN" b="1" u="sng" dirty="0">
                <a:latin typeface="Tahoma" pitchFamily="34" charset="0"/>
                <a:ea typeface="Tahoma" pitchFamily="34" charset="0"/>
                <a:cs typeface="Tahoma" pitchFamily="34" charset="0"/>
              </a:rPr>
              <a:t>07</a:t>
            </a:r>
            <a:r>
              <a:rPr lang="en-IN" b="1" u="sng" baseline="30000" dirty="0">
                <a:latin typeface="Tahoma" pitchFamily="34" charset="0"/>
                <a:ea typeface="Tahoma" pitchFamily="34" charset="0"/>
                <a:cs typeface="Tahoma" pitchFamily="34" charset="0"/>
              </a:rPr>
              <a:t>th</a:t>
            </a:r>
            <a:r>
              <a:rPr lang="en-IN" b="1" u="sng" dirty="0">
                <a:latin typeface="Tahoma" pitchFamily="34" charset="0"/>
                <a:ea typeface="Tahoma" pitchFamily="34" charset="0"/>
                <a:cs typeface="Tahoma" pitchFamily="34" charset="0"/>
              </a:rPr>
              <a:t> March 2022</a:t>
            </a:r>
          </a:p>
        </p:txBody>
      </p:sp>
      <p:sp>
        <p:nvSpPr>
          <p:cNvPr id="12" name="Rectangle 11"/>
          <p:cNvSpPr/>
          <p:nvPr/>
        </p:nvSpPr>
        <p:spPr>
          <a:xfrm>
            <a:off x="6749914" y="4953000"/>
            <a:ext cx="5343585" cy="954107"/>
          </a:xfrm>
          <a:prstGeom prst="rect">
            <a:avLst/>
          </a:prstGeom>
        </p:spPr>
        <p:txBody>
          <a:bodyPr wrap="square">
            <a:spAutoFit/>
          </a:bodyPr>
          <a:lstStyle/>
          <a:p>
            <a:pPr algn="ctr"/>
            <a:r>
              <a:rPr lang="en-IN" sz="1400" b="1" u="sng" dirty="0">
                <a:solidFill>
                  <a:srgbClr val="002060"/>
                </a:solidFill>
                <a:latin typeface="Tahoma" pitchFamily="34" charset="0"/>
                <a:ea typeface="Tahoma" pitchFamily="34" charset="0"/>
                <a:cs typeface="Tahoma" pitchFamily="34" charset="0"/>
              </a:rPr>
              <a:t>AIIMS &amp; </a:t>
            </a:r>
          </a:p>
          <a:p>
            <a:pPr algn="ctr"/>
            <a:r>
              <a:rPr lang="en-US" sz="1400" b="1" u="sng" dirty="0">
                <a:solidFill>
                  <a:srgbClr val="002060"/>
                </a:solidFill>
                <a:latin typeface="Tahoma" pitchFamily="34" charset="0"/>
                <a:ea typeface="Tahoma" pitchFamily="34" charset="0"/>
                <a:cs typeface="Tahoma" pitchFamily="34" charset="0"/>
              </a:rPr>
              <a:t>Himalayan Research Institute for Yoga &amp; Naturopathy, (KAYAKALP) </a:t>
            </a:r>
            <a:r>
              <a:rPr lang="en-US" sz="1400" b="1" u="sng" dirty="0" err="1">
                <a:solidFill>
                  <a:srgbClr val="002060"/>
                </a:solidFill>
                <a:latin typeface="Tahoma" pitchFamily="34" charset="0"/>
                <a:ea typeface="Tahoma" pitchFamily="34" charset="0"/>
                <a:cs typeface="Tahoma" pitchFamily="34" charset="0"/>
              </a:rPr>
              <a:t>Palampur</a:t>
            </a:r>
            <a:r>
              <a:rPr lang="en-US" sz="1400" b="1" u="sng" dirty="0">
                <a:solidFill>
                  <a:srgbClr val="002060"/>
                </a:solidFill>
                <a:latin typeface="Tahoma" pitchFamily="34" charset="0"/>
                <a:ea typeface="Tahoma" pitchFamily="34" charset="0"/>
                <a:cs typeface="Tahoma" pitchFamily="34" charset="0"/>
              </a:rPr>
              <a:t>, (Himachal Pradesh)</a:t>
            </a:r>
          </a:p>
          <a:p>
            <a:pPr algn="ctr"/>
            <a:r>
              <a:rPr lang="en-US" sz="1400" b="1" u="sng" dirty="0">
                <a:solidFill>
                  <a:srgbClr val="002060"/>
                </a:solidFill>
                <a:latin typeface="Tahoma" pitchFamily="34" charset="0"/>
                <a:ea typeface="Tahoma" pitchFamily="34" charset="0"/>
                <a:cs typeface="Tahoma" pitchFamily="34" charset="0"/>
              </a:rPr>
              <a:t> for Research in </a:t>
            </a:r>
            <a:r>
              <a:rPr lang="en-US" sz="1400" b="1" u="sng" dirty="0" err="1">
                <a:solidFill>
                  <a:srgbClr val="002060"/>
                </a:solidFill>
                <a:latin typeface="Tahoma" pitchFamily="34" charset="0"/>
                <a:ea typeface="Tahoma" pitchFamily="34" charset="0"/>
                <a:cs typeface="Tahoma" pitchFamily="34" charset="0"/>
              </a:rPr>
              <a:t>Ayush</a:t>
            </a:r>
            <a:endParaRPr lang="en-IN" sz="1400" b="1" u="sng" dirty="0">
              <a:solidFill>
                <a:srgbClr val="002060"/>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831123"/>
            <a:ext cx="5642987" cy="3747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838200" y="1066800"/>
            <a:ext cx="4070486" cy="2599173"/>
          </a:xfrm>
          <a:prstGeom prst="rect">
            <a:avLst/>
          </a:prstGeom>
        </p:spPr>
        <p:txBody>
          <a:bodyPr wrap="square">
            <a:spAutoFit/>
          </a:bodyPr>
          <a:lstStyle/>
          <a:p>
            <a:pPr lvl="0" algn="ctr" defTabSz="622300">
              <a:lnSpc>
                <a:spcPct val="90000"/>
              </a:lnSpc>
              <a:spcBef>
                <a:spcPct val="0"/>
              </a:spcBef>
              <a:spcAft>
                <a:spcPct val="35000"/>
              </a:spcAft>
            </a:pPr>
            <a:r>
              <a:rPr lang="en-IN" b="1" u="sng" dirty="0">
                <a:solidFill>
                  <a:schemeClr val="bg1"/>
                </a:solidFill>
                <a:latin typeface="Tahoma" pitchFamily="34" charset="0"/>
                <a:ea typeface="Tahoma" pitchFamily="34" charset="0"/>
                <a:cs typeface="Tahoma" pitchFamily="34" charset="0"/>
              </a:rPr>
              <a:t>21</a:t>
            </a:r>
            <a:r>
              <a:rPr lang="en-IN" b="1" u="sng" baseline="30000" dirty="0">
                <a:solidFill>
                  <a:schemeClr val="bg1"/>
                </a:solidFill>
                <a:latin typeface="Tahoma" pitchFamily="34" charset="0"/>
                <a:ea typeface="Tahoma" pitchFamily="34" charset="0"/>
                <a:cs typeface="Tahoma" pitchFamily="34" charset="0"/>
              </a:rPr>
              <a:t>st</a:t>
            </a:r>
            <a:r>
              <a:rPr lang="en-IN" b="1" u="sng" dirty="0">
                <a:solidFill>
                  <a:schemeClr val="bg1"/>
                </a:solidFill>
                <a:latin typeface="Tahoma" pitchFamily="34" charset="0"/>
                <a:ea typeface="Tahoma" pitchFamily="34" charset="0"/>
                <a:cs typeface="Tahoma" pitchFamily="34" charset="0"/>
              </a:rPr>
              <a:t> February 2022</a:t>
            </a:r>
          </a:p>
          <a:p>
            <a:pPr algn="ctr" defTabSz="622300">
              <a:lnSpc>
                <a:spcPct val="90000"/>
              </a:lnSpc>
              <a:spcBef>
                <a:spcPct val="0"/>
              </a:spcBef>
              <a:spcAft>
                <a:spcPct val="35000"/>
              </a:spcAft>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AIIMS Jammu </a:t>
            </a:r>
          </a:p>
          <a:p>
            <a:pPr lvl="0" algn="ctr" defTabSz="622300">
              <a:lnSpc>
                <a:spcPct val="90000"/>
              </a:lnSpc>
              <a:spcBef>
                <a:spcPct val="0"/>
              </a:spcBef>
              <a:spcAft>
                <a:spcPct val="35000"/>
              </a:spcAft>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IIM Jammu </a:t>
            </a:r>
          </a:p>
          <a:p>
            <a:pPr lvl="0" algn="ctr" defTabSz="622300">
              <a:lnSpc>
                <a:spcPct val="90000"/>
              </a:lnSpc>
              <a:spcBef>
                <a:spcPct val="0"/>
              </a:spcBef>
              <a:spcAft>
                <a:spcPct val="35000"/>
              </a:spcAft>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IIT Jammu</a:t>
            </a:r>
          </a:p>
          <a:p>
            <a:pPr lvl="0" algn="ctr" defTabSz="622300">
              <a:lnSpc>
                <a:spcPct val="90000"/>
              </a:lnSpc>
              <a:spcBef>
                <a:spcPct val="0"/>
              </a:spcBef>
              <a:spcAft>
                <a:spcPct val="35000"/>
              </a:spcAft>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&amp; Research Foundation of Hospital &amp; Healthcare Administration, New Delhi </a:t>
            </a:r>
            <a:r>
              <a:rPr lang="en-IN" b="1" u="sng" dirty="0">
                <a:solidFill>
                  <a:schemeClr val="bg1"/>
                </a:solidFill>
                <a:latin typeface="Tahoma" pitchFamily="34" charset="0"/>
                <a:ea typeface="Tahoma" pitchFamily="34" charset="0"/>
                <a:cs typeface="Tahoma" pitchFamily="34" charset="0"/>
              </a:rPr>
              <a:t> </a:t>
            </a:r>
          </a:p>
          <a:p>
            <a:endParaRPr lang="en-IN" dirty="0"/>
          </a:p>
        </p:txBody>
      </p:sp>
      <p:sp>
        <p:nvSpPr>
          <p:cNvPr id="5" name="Rectangle 4">
            <a:extLst>
              <a:ext uri="{FF2B5EF4-FFF2-40B4-BE49-F238E27FC236}">
                <a16:creationId xmlns:a16="http://schemas.microsoft.com/office/drawing/2014/main" id="{BC4D939F-6E5C-0A17-A49B-3F6335E50E85}"/>
              </a:ext>
            </a:extLst>
          </p:cNvPr>
          <p:cNvSpPr/>
          <p:nvPr/>
        </p:nvSpPr>
        <p:spPr>
          <a:xfrm>
            <a:off x="1676400" y="0"/>
            <a:ext cx="10972800" cy="762000"/>
          </a:xfrm>
          <a:prstGeom prst="rect">
            <a:avLst/>
          </a:prstGeom>
        </p:spPr>
        <p:txBody>
          <a:bodyPr vert="horz" lIns="91440" tIns="45720" rIns="91440" bIns="45720" rtlCol="0" anchor="ctr">
            <a:normAutofit fontScale="92500"/>
          </a:bodyPr>
          <a:lstStyle/>
          <a:p>
            <a:pPr>
              <a:lnSpc>
                <a:spcPct val="90000"/>
              </a:lnSpc>
              <a:spcBef>
                <a:spcPct val="0"/>
              </a:spcBef>
            </a:pPr>
            <a:r>
              <a:rPr lang="en-US" sz="3600" b="1" u="sng" dirty="0">
                <a:solidFill>
                  <a:srgbClr val="C00000"/>
                </a:solidFill>
                <a:latin typeface="Poppins" panose="00000800000000000000" pitchFamily="50" charset="0"/>
                <a:ea typeface="+mj-lt"/>
                <a:cs typeface="Poppins" panose="00000800000000000000" pitchFamily="50" charset="0"/>
              </a:rPr>
              <a:t>MEMORANDUM OF UNDERSTANDING- </a:t>
            </a:r>
            <a:r>
              <a:rPr lang="en-GB" sz="3600" b="1" u="sng" dirty="0">
                <a:solidFill>
                  <a:srgbClr val="C00000"/>
                </a:solidFill>
                <a:latin typeface="Poppins" panose="00000800000000000000" pitchFamily="50" charset="0"/>
                <a:ea typeface="+mj-lt"/>
                <a:cs typeface="Poppins" panose="00000800000000000000" pitchFamily="50" charset="0"/>
              </a:rPr>
              <a:t>NATIONAL</a:t>
            </a:r>
            <a:endParaRPr lang="en-IN" sz="3600" b="1" u="sng" dirty="0">
              <a:solidFill>
                <a:srgbClr val="C00000"/>
              </a:solidFill>
              <a:latin typeface="Poppins" panose="00000800000000000000" pitchFamily="50" charset="0"/>
              <a:ea typeface="+mj-lt"/>
              <a:cs typeface="Poppins" panose="00000800000000000000" pitchFamily="50" charset="0"/>
            </a:endParaRPr>
          </a:p>
        </p:txBody>
      </p:sp>
      <p:sp>
        <p:nvSpPr>
          <p:cNvPr id="6" name="TextBox 5">
            <a:extLst>
              <a:ext uri="{FF2B5EF4-FFF2-40B4-BE49-F238E27FC236}">
                <a16:creationId xmlns:a16="http://schemas.microsoft.com/office/drawing/2014/main" id="{0628018A-67E8-57D3-CD5A-ED5AB669BBB7}"/>
              </a:ext>
            </a:extLst>
          </p:cNvPr>
          <p:cNvSpPr txBox="1"/>
          <p:nvPr/>
        </p:nvSpPr>
        <p:spPr>
          <a:xfrm>
            <a:off x="482466" y="4597103"/>
            <a:ext cx="4880784" cy="1200329"/>
          </a:xfrm>
          <a:prstGeom prst="rect">
            <a:avLst/>
          </a:prstGeom>
          <a:noFill/>
        </p:spPr>
        <p:txBody>
          <a:bodyPr wrap="square" rtlCol="0">
            <a:spAutoFit/>
          </a:bodyPr>
          <a:lstStyle/>
          <a:p>
            <a:pPr algn="ctr"/>
            <a:r>
              <a:rPr lang="en-US" sz="1800" b="1" u="sng" dirty="0">
                <a:solidFill>
                  <a:schemeClr val="bg1"/>
                </a:solidFill>
                <a:latin typeface="Tahoma" panose="020B0604030504040204" pitchFamily="34" charset="0"/>
                <a:ea typeface="Tahoma" panose="020B0604030504040204" pitchFamily="34" charset="0"/>
                <a:cs typeface="Tahoma" panose="020B0604030504040204" pitchFamily="34" charset="0"/>
              </a:rPr>
              <a:t>14 June 2022 </a:t>
            </a:r>
            <a:endParaRPr lang="en-US"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Johnson &amp; Johnson Private Limited- Establishment of Simulation Lab for Surgical Skills</a:t>
            </a:r>
            <a:endParaRPr lang="en-IN" dirty="0"/>
          </a:p>
        </p:txBody>
      </p:sp>
    </p:spTree>
    <p:extLst>
      <p:ext uri="{BB962C8B-B14F-4D97-AF65-F5344CB8AC3E}">
        <p14:creationId xmlns:p14="http://schemas.microsoft.com/office/powerpoint/2010/main" val="284507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6191" b="11905"/>
          <a:stretch/>
        </p:blipFill>
        <p:spPr>
          <a:xfrm>
            <a:off x="235556" y="3916364"/>
            <a:ext cx="6477000" cy="2225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2C72795-C39F-4B8B-8EDD-ECA8EFE8E747}"/>
              </a:ext>
            </a:extLst>
          </p:cNvPr>
          <p:cNvSpPr txBox="1"/>
          <p:nvPr/>
        </p:nvSpPr>
        <p:spPr>
          <a:xfrm>
            <a:off x="990600" y="1"/>
            <a:ext cx="10058400" cy="715962"/>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sz="2800" dirty="0"/>
              <a:t>UPDATE ON AIIMS JAMMU </a:t>
            </a: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52</a:t>
            </a:fld>
            <a:endParaRPr lang="en-GB"/>
          </a:p>
        </p:txBody>
      </p:sp>
      <p:sp>
        <p:nvSpPr>
          <p:cNvPr id="8" name="TextBox 7">
            <a:extLst>
              <a:ext uri="{FF2B5EF4-FFF2-40B4-BE49-F238E27FC236}">
                <a16:creationId xmlns:a16="http://schemas.microsoft.com/office/drawing/2014/main" id="{E33B8F46-4946-48B5-98BC-F6B4BD115D44}"/>
              </a:ext>
            </a:extLst>
          </p:cNvPr>
          <p:cNvSpPr txBox="1"/>
          <p:nvPr/>
        </p:nvSpPr>
        <p:spPr>
          <a:xfrm>
            <a:off x="1752600" y="410296"/>
            <a:ext cx="9601200" cy="646331"/>
          </a:xfrm>
          <a:prstGeom prst="rect">
            <a:avLst/>
          </a:prstGeom>
          <a:noFill/>
        </p:spPr>
        <p:txBody>
          <a:bodyPr wrap="square" numCol="2" rtlCol="0">
            <a:spAutoFit/>
          </a:bodyPr>
          <a:lstStyle/>
          <a:p>
            <a:pPr algn="ctr">
              <a:lnSpc>
                <a:spcPct val="150000"/>
              </a:lnSpc>
            </a:pPr>
            <a:r>
              <a:rPr lang="en-US" sz="2400" b="1" dirty="0">
                <a:solidFill>
                  <a:srgbClr val="C00000"/>
                </a:solidFill>
                <a:latin typeface="Tahoma" panose="020B0604030504040204" pitchFamily="34" charset="0"/>
              </a:rPr>
              <a:t>MBA (Hospital Administration and HealthCare Management)</a:t>
            </a:r>
            <a:r>
              <a:rPr lang="en-US" sz="2400" b="1" dirty="0">
                <a:latin typeface="Tahoma" panose="020B0604030504040204" pitchFamily="34" charset="0"/>
              </a:rPr>
              <a:t> </a:t>
            </a:r>
            <a:endParaRPr lang="en-US" b="1" dirty="0">
              <a:latin typeface="Tahoma" panose="020B0604030504040204" pitchFamily="34" charset="0"/>
            </a:endParaRPr>
          </a:p>
        </p:txBody>
      </p:sp>
      <p:pic>
        <p:nvPicPr>
          <p:cNvPr id="9" name="Picture 8">
            <a:extLst>
              <a:ext uri="{FF2B5EF4-FFF2-40B4-BE49-F238E27FC236}">
                <a16:creationId xmlns:a16="http://schemas.microsoft.com/office/drawing/2014/main" id="{43CC7118-9DF2-40C3-89FF-FB7228256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1524000"/>
            <a:ext cx="1801692" cy="2220411"/>
          </a:xfrm>
          <a:prstGeom prst="roundRect">
            <a:avLst>
              <a:gd name="adj" fmla="val 20572"/>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344492" y="1510610"/>
            <a:ext cx="6961308" cy="2451790"/>
          </a:xfrm>
          <a:prstGeom prst="rect">
            <a:avLst/>
          </a:prstGeom>
        </p:spPr>
        <p:txBody>
          <a:bodyPr vert="horz" lIns="91440" tIns="45720" rIns="91440" bIns="45720" rtlCol="0">
            <a:normAutofit/>
          </a:bodyPr>
          <a:lstStyle/>
          <a:p>
            <a:pPr>
              <a:lnSpc>
                <a:spcPct val="90000"/>
              </a:lnSpc>
              <a:spcBef>
                <a:spcPts val="1000"/>
              </a:spcBef>
              <a:buFont typeface="Arial" panose="020B0604020202020204" pitchFamily="34" charset="0"/>
              <a:buNone/>
            </a:pPr>
            <a:r>
              <a:rPr lang="en-US" sz="2000" b="1" dirty="0">
                <a:latin typeface="Bell MT" pitchFamily="18" charset="0"/>
              </a:rPr>
              <a:t>Launched on 23th October 2021 </a:t>
            </a:r>
          </a:p>
          <a:p>
            <a:pPr>
              <a:lnSpc>
                <a:spcPct val="90000"/>
              </a:lnSpc>
              <a:spcBef>
                <a:spcPts val="1000"/>
              </a:spcBef>
              <a:buFont typeface="Arial" panose="020B0604020202020204" pitchFamily="34" charset="0"/>
              <a:buNone/>
            </a:pPr>
            <a:r>
              <a:rPr lang="en-US" sz="2000" b="1" dirty="0">
                <a:latin typeface="Bell MT" pitchFamily="18" charset="0"/>
              </a:rPr>
              <a:t>Jointly by AIIMS, IIM and IIT Jammu.</a:t>
            </a:r>
          </a:p>
          <a:p>
            <a:pPr>
              <a:lnSpc>
                <a:spcPct val="90000"/>
              </a:lnSpc>
              <a:spcBef>
                <a:spcPts val="1000"/>
              </a:spcBef>
              <a:buFont typeface="Arial" panose="020B0604020202020204" pitchFamily="34" charset="0"/>
              <a:buNone/>
            </a:pPr>
            <a:r>
              <a:rPr lang="en-US" sz="2000" b="1" dirty="0">
                <a:latin typeface="Bell MT" pitchFamily="18" charset="0"/>
              </a:rPr>
              <a:t>1st of its kind Nationally &amp; probably Internationally</a:t>
            </a:r>
          </a:p>
          <a:p>
            <a:pPr>
              <a:lnSpc>
                <a:spcPct val="90000"/>
              </a:lnSpc>
              <a:spcBef>
                <a:spcPts val="1000"/>
              </a:spcBef>
              <a:buFont typeface="Arial" panose="020B0604020202020204" pitchFamily="34" charset="0"/>
              <a:buNone/>
            </a:pPr>
            <a:r>
              <a:rPr lang="en-US" sz="2000" b="1" dirty="0">
                <a:latin typeface="Bell MT" pitchFamily="18" charset="0"/>
              </a:rPr>
              <a:t>Enlisted in CAT (60 Seats)</a:t>
            </a:r>
          </a:p>
          <a:p>
            <a:pPr>
              <a:lnSpc>
                <a:spcPct val="90000"/>
              </a:lnSpc>
              <a:spcBef>
                <a:spcPts val="1000"/>
              </a:spcBef>
              <a:buFont typeface="Arial" panose="020B0604020202020204" pitchFamily="34" charset="0"/>
              <a:buNone/>
            </a:pPr>
            <a:r>
              <a:rPr lang="en-US" sz="2000" b="1" dirty="0">
                <a:latin typeface="Bell MT" pitchFamily="18" charset="0"/>
              </a:rPr>
              <a:t>Teaching by eminent faculty of all the 3 INIs</a:t>
            </a:r>
          </a:p>
          <a:p>
            <a:pPr>
              <a:lnSpc>
                <a:spcPct val="90000"/>
              </a:lnSpc>
              <a:spcBef>
                <a:spcPts val="1000"/>
              </a:spcBef>
              <a:buFont typeface="Arial" panose="020B0604020202020204" pitchFamily="34" charset="0"/>
              <a:buNone/>
            </a:pPr>
            <a:r>
              <a:rPr lang="en-US" sz="2000" b="1" dirty="0">
                <a:latin typeface="Bell MT" pitchFamily="18" charset="0"/>
              </a:rPr>
              <a:t>1st batch Classes Commenced on 17th July 2022 </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668" y="3821698"/>
            <a:ext cx="5037932" cy="2350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9960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3E95-9AE3-1C6D-BEB9-F4FB762571FF}"/>
              </a:ext>
            </a:extLst>
          </p:cNvPr>
          <p:cNvSpPr>
            <a:spLocks noGrp="1"/>
          </p:cNvSpPr>
          <p:nvPr>
            <p:ph type="title"/>
          </p:nvPr>
        </p:nvSpPr>
        <p:spPr>
          <a:xfrm>
            <a:off x="838200" y="365125"/>
            <a:ext cx="10515600" cy="854075"/>
          </a:xfrm>
        </p:spPr>
        <p:txBody>
          <a:bodyPr>
            <a:normAutofit fontScale="90000"/>
          </a:bodyPr>
          <a:lstStyle/>
          <a:p>
            <a:br>
              <a:rPr lang="en-IN" sz="3600" b="1" dirty="0">
                <a:solidFill>
                  <a:srgbClr val="C00000"/>
                </a:solidFill>
                <a:latin typeface="Tahoma" pitchFamily="34" charset="0"/>
                <a:ea typeface="Tahoma" pitchFamily="34" charset="0"/>
                <a:cs typeface="Tahoma" pitchFamily="34" charset="0"/>
              </a:rPr>
            </a:br>
            <a:r>
              <a:rPr lang="en-IN" sz="3600" b="1" dirty="0">
                <a:solidFill>
                  <a:srgbClr val="C00000"/>
                </a:solidFill>
                <a:latin typeface="Poppins" panose="00000500000000000000" pitchFamily="50" charset="0"/>
                <a:ea typeface="Tahoma" pitchFamily="34" charset="0"/>
                <a:cs typeface="Poppins" panose="00000500000000000000" pitchFamily="50" charset="0"/>
              </a:rPr>
              <a:t>Surgical Skill Development Lab:</a:t>
            </a:r>
            <a:br>
              <a:rPr lang="en-IN" dirty="0">
                <a:solidFill>
                  <a:srgbClr val="C00000"/>
                </a:solidFill>
              </a:rPr>
            </a:br>
            <a:endParaRPr lang="en-IN" dirty="0">
              <a:solidFill>
                <a:srgbClr val="C00000"/>
              </a:solidFill>
            </a:endParaRPr>
          </a:p>
        </p:txBody>
      </p:sp>
      <p:sp>
        <p:nvSpPr>
          <p:cNvPr id="3" name="Content Placeholder 2">
            <a:extLst>
              <a:ext uri="{FF2B5EF4-FFF2-40B4-BE49-F238E27FC236}">
                <a16:creationId xmlns:a16="http://schemas.microsoft.com/office/drawing/2014/main" id="{517093DA-6D4C-BF22-8705-AB2C6E3C4FC7}"/>
              </a:ext>
            </a:extLst>
          </p:cNvPr>
          <p:cNvSpPr>
            <a:spLocks noGrp="1"/>
          </p:cNvSpPr>
          <p:nvPr>
            <p:ph idx="1"/>
          </p:nvPr>
        </p:nvSpPr>
        <p:spPr>
          <a:xfrm>
            <a:off x="838200" y="1219200"/>
            <a:ext cx="10515600" cy="4038600"/>
          </a:xfrm>
        </p:spPr>
        <p:txBody>
          <a:bodyPr/>
          <a:lstStyle/>
          <a:p>
            <a:pPr>
              <a:buFont typeface="Wingdings" panose="05000000000000000000" pitchFamily="2" charset="2"/>
              <a:buChar char="q"/>
            </a:pPr>
            <a:r>
              <a:rPr lang="en-IN" b="1" dirty="0">
                <a:solidFill>
                  <a:srgbClr val="002060"/>
                </a:solidFill>
                <a:latin typeface="Bell MT" panose="02020503060305020303" pitchFamily="18" charset="0"/>
              </a:rPr>
              <a:t>Developed at the Makeshift Campus located at </a:t>
            </a:r>
            <a:r>
              <a:rPr lang="en-IN" b="1" dirty="0" err="1">
                <a:solidFill>
                  <a:srgbClr val="002060"/>
                </a:solidFill>
                <a:latin typeface="Bell MT" panose="02020503060305020303" pitchFamily="18" charset="0"/>
              </a:rPr>
              <a:t>Miran</a:t>
            </a:r>
            <a:r>
              <a:rPr lang="en-IN" b="1" dirty="0">
                <a:solidFill>
                  <a:srgbClr val="002060"/>
                </a:solidFill>
                <a:latin typeface="Bell MT" panose="02020503060305020303" pitchFamily="18" charset="0"/>
              </a:rPr>
              <a:t> Sahib.</a:t>
            </a:r>
          </a:p>
          <a:p>
            <a:pPr>
              <a:buFont typeface="Wingdings" panose="05000000000000000000" pitchFamily="2" charset="2"/>
              <a:buChar char="q"/>
            </a:pPr>
            <a:endParaRPr lang="en-IN" b="1" dirty="0">
              <a:solidFill>
                <a:srgbClr val="002060"/>
              </a:solidFill>
              <a:latin typeface="Bell MT" panose="02020503060305020303" pitchFamily="18" charset="0"/>
            </a:endParaRPr>
          </a:p>
          <a:p>
            <a:pPr>
              <a:buFont typeface="Wingdings" panose="05000000000000000000" pitchFamily="2" charset="2"/>
              <a:buChar char="q"/>
            </a:pPr>
            <a:r>
              <a:rPr lang="en-IN" b="1" dirty="0">
                <a:solidFill>
                  <a:srgbClr val="002060"/>
                </a:solidFill>
                <a:latin typeface="Bell MT" panose="02020503060305020303" pitchFamily="18" charset="0"/>
              </a:rPr>
              <a:t>To be utilized for Development &amp; upgradation of Surgical Skills among Faculty and Students.</a:t>
            </a:r>
          </a:p>
          <a:p>
            <a:pPr>
              <a:buFont typeface="Wingdings" panose="05000000000000000000" pitchFamily="2" charset="2"/>
              <a:buChar char="q"/>
            </a:pPr>
            <a:endParaRPr lang="en-IN" b="1" dirty="0">
              <a:solidFill>
                <a:srgbClr val="002060"/>
              </a:solidFill>
              <a:latin typeface="Bell MT" panose="02020503060305020303" pitchFamily="18" charset="0"/>
            </a:endParaRPr>
          </a:p>
          <a:p>
            <a:pPr>
              <a:buFont typeface="Wingdings" panose="05000000000000000000" pitchFamily="2" charset="2"/>
              <a:buChar char="q"/>
            </a:pPr>
            <a:r>
              <a:rPr lang="en-IN" b="1" dirty="0">
                <a:solidFill>
                  <a:srgbClr val="002060"/>
                </a:solidFill>
                <a:latin typeface="Bell MT" panose="02020503060305020303" pitchFamily="18" charset="0"/>
              </a:rPr>
              <a:t>To train the Paramedical &amp; Nursing Staff on BLS &amp; ALS. </a:t>
            </a:r>
          </a:p>
        </p:txBody>
      </p:sp>
    </p:spTree>
    <p:extLst>
      <p:ext uri="{BB962C8B-B14F-4D97-AF65-F5344CB8AC3E}">
        <p14:creationId xmlns:p14="http://schemas.microsoft.com/office/powerpoint/2010/main" val="2681894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3400" y="76200"/>
            <a:ext cx="11658600" cy="838200"/>
          </a:xfrm>
          <a:prstGeom prst="rect">
            <a:avLst/>
          </a:prstGeom>
        </p:spPr>
        <p:txBody>
          <a:bodyPr vert="horz" lIns="91440" tIns="45720" rIns="91440" bIns="45720" rtlCol="0" anchor="ctr">
            <a:normAutofit fontScale="92500"/>
          </a:bodyPr>
          <a:lstStyle/>
          <a:p>
            <a:pPr>
              <a:lnSpc>
                <a:spcPct val="90000"/>
              </a:lnSpc>
              <a:spcBef>
                <a:spcPct val="0"/>
              </a:spcBef>
            </a:pPr>
            <a:r>
              <a:rPr lang="en-US" sz="3600" b="1" u="sng" dirty="0">
                <a:solidFill>
                  <a:srgbClr val="C00000"/>
                </a:solidFill>
                <a:latin typeface="Poppins" panose="00000800000000000000" pitchFamily="50" charset="0"/>
                <a:ea typeface="+mj-lt"/>
                <a:cs typeface="Poppins" panose="00000800000000000000" pitchFamily="50" charset="0"/>
              </a:rPr>
              <a:t>MEMORANDUM OF UNDERSTANDING- </a:t>
            </a:r>
            <a:r>
              <a:rPr lang="en-GB" sz="3600" b="1" u="sng" dirty="0">
                <a:solidFill>
                  <a:srgbClr val="C00000"/>
                </a:solidFill>
                <a:latin typeface="Poppins" panose="00000800000000000000" pitchFamily="50" charset="0"/>
                <a:ea typeface="+mj-lt"/>
                <a:cs typeface="Poppins" panose="00000800000000000000" pitchFamily="50" charset="0"/>
              </a:rPr>
              <a:t>INTERNATIONAL </a:t>
            </a:r>
            <a:endParaRPr lang="en-IN" sz="3600" b="1" u="sng" dirty="0">
              <a:solidFill>
                <a:srgbClr val="C00000"/>
              </a:solidFill>
              <a:latin typeface="Poppins" panose="00000800000000000000" pitchFamily="50" charset="0"/>
              <a:ea typeface="+mj-lt"/>
              <a:cs typeface="Poppins" panose="00000800000000000000" pitchFamily="50" charset="0"/>
            </a:endParaRPr>
          </a:p>
        </p:txBody>
      </p:sp>
      <p:sp>
        <p:nvSpPr>
          <p:cNvPr id="3" name="Rectangle 2"/>
          <p:cNvSpPr/>
          <p:nvPr/>
        </p:nvSpPr>
        <p:spPr>
          <a:xfrm>
            <a:off x="800099" y="914400"/>
            <a:ext cx="11125201" cy="1434495"/>
          </a:xfrm>
          <a:prstGeom prst="rect">
            <a:avLst/>
          </a:prstGeom>
        </p:spPr>
        <p:txBody>
          <a:bodyPr wrap="square">
            <a:spAutoFit/>
          </a:bodyPr>
          <a:lstStyle/>
          <a:p>
            <a:pPr marL="268287">
              <a:lnSpc>
                <a:spcPct val="150000"/>
              </a:lnSpc>
            </a:pPr>
            <a:r>
              <a:rPr lang="en-US" sz="2000" b="1" dirty="0">
                <a:solidFill>
                  <a:srgbClr val="002060"/>
                </a:solidFill>
                <a:latin typeface="Tahoma" panose="020B0604030504040204" pitchFamily="34" charset="0"/>
              </a:rPr>
              <a:t>07</a:t>
            </a:r>
            <a:r>
              <a:rPr lang="en-US" sz="2000" b="1" baseline="30000" dirty="0">
                <a:solidFill>
                  <a:srgbClr val="002060"/>
                </a:solidFill>
                <a:latin typeface="Tahoma" panose="020B0604030504040204" pitchFamily="34" charset="0"/>
              </a:rPr>
              <a:t>th</a:t>
            </a:r>
            <a:r>
              <a:rPr lang="en-US" sz="2000" b="1" dirty="0">
                <a:solidFill>
                  <a:srgbClr val="002060"/>
                </a:solidFill>
                <a:latin typeface="Tahoma" panose="020B0604030504040204" pitchFamily="34" charset="0"/>
              </a:rPr>
              <a:t> March, 2022</a:t>
            </a:r>
            <a:endParaRPr lang="en-US" sz="2000" b="1" dirty="0">
              <a:solidFill>
                <a:srgbClr val="C00000"/>
              </a:solidFill>
              <a:latin typeface="Bell MT" panose="02020503060305020303" pitchFamily="18" charset="0"/>
            </a:endParaRPr>
          </a:p>
          <a:p>
            <a:pPr marL="611187" indent="-342900">
              <a:lnSpc>
                <a:spcPct val="150000"/>
              </a:lnSpc>
              <a:buFont typeface="Wingdings" panose="05000000000000000000" pitchFamily="2" charset="2"/>
              <a:buChar char="q"/>
            </a:pPr>
            <a:r>
              <a:rPr lang="en-US" sz="2000" b="1" dirty="0">
                <a:solidFill>
                  <a:srgbClr val="C00000"/>
                </a:solidFill>
                <a:latin typeface="Bell MT" panose="02020503060305020303" pitchFamily="18" charset="0"/>
              </a:rPr>
              <a:t>University of Alabama at </a:t>
            </a:r>
            <a:r>
              <a:rPr lang="en-US" sz="2000" b="1" dirty="0" err="1">
                <a:solidFill>
                  <a:srgbClr val="C00000"/>
                </a:solidFill>
                <a:latin typeface="Bell MT" panose="02020503060305020303" pitchFamily="18" charset="0"/>
              </a:rPr>
              <a:t>Brimingham</a:t>
            </a:r>
            <a:r>
              <a:rPr lang="en-US" sz="2000" b="1" dirty="0">
                <a:solidFill>
                  <a:srgbClr val="C00000"/>
                </a:solidFill>
                <a:latin typeface="Bell MT" panose="02020503060305020303" pitchFamily="18" charset="0"/>
              </a:rPr>
              <a:t> (UAB), USA </a:t>
            </a:r>
            <a:r>
              <a:rPr lang="en-US" sz="2000" b="1" dirty="0">
                <a:latin typeface="Bell MT" panose="02020503060305020303" pitchFamily="18" charset="0"/>
              </a:rPr>
              <a:t>for Innovation, Entrepreneurship &amp; Startups in Healthcare Industry.</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514600"/>
            <a:ext cx="4572000" cy="30360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66" t="8093" r="9935"/>
          <a:stretch/>
        </p:blipFill>
        <p:spPr>
          <a:xfrm>
            <a:off x="6072996" y="2514600"/>
            <a:ext cx="4572000" cy="3245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5966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55</a:t>
            </a:fld>
            <a:endParaRPr lang="en-GB"/>
          </a:p>
        </p:txBody>
      </p:sp>
      <p:sp>
        <p:nvSpPr>
          <p:cNvPr id="8" name="TextBox 7">
            <a:extLst>
              <a:ext uri="{FF2B5EF4-FFF2-40B4-BE49-F238E27FC236}">
                <a16:creationId xmlns:a16="http://schemas.microsoft.com/office/drawing/2014/main" id="{F1768170-8052-4CCD-D968-A7D6179A83A3}"/>
              </a:ext>
            </a:extLst>
          </p:cNvPr>
          <p:cNvSpPr txBox="1"/>
          <p:nvPr/>
        </p:nvSpPr>
        <p:spPr>
          <a:xfrm>
            <a:off x="838199" y="994361"/>
            <a:ext cx="11572783" cy="4632037"/>
          </a:xfrm>
          <a:prstGeom prst="rect">
            <a:avLst/>
          </a:prstGeom>
          <a:noFill/>
        </p:spPr>
        <p:txBody>
          <a:bodyPr wrap="square" rtlCol="0">
            <a:spAutoFit/>
          </a:bodyPr>
          <a:lstStyle/>
          <a:p>
            <a:pPr marL="342900" indent="-342900">
              <a:lnSpc>
                <a:spcPct val="150000"/>
              </a:lnSpc>
              <a:buFont typeface="Wingdings" pitchFamily="2" charset="2"/>
              <a:buChar char="q"/>
            </a:pPr>
            <a:r>
              <a:rPr lang="en-US" sz="2400" b="1" dirty="0">
                <a:latin typeface="Bell MT" panose="02020503060305020303" pitchFamily="18" charset="0"/>
              </a:rPr>
              <a:t>Collaborations/ Memorandums of Understanding under consideration: </a:t>
            </a:r>
          </a:p>
          <a:p>
            <a:pPr>
              <a:lnSpc>
                <a:spcPct val="150000"/>
              </a:lnSpc>
            </a:pPr>
            <a:r>
              <a:rPr kumimoji="0" lang="en-US" sz="2400" b="1" i="0" u="none" strike="noStrike" kern="1200" cap="none" spc="0" normalizeH="0" noProof="0" dirty="0">
                <a:ln>
                  <a:noFill/>
                </a:ln>
                <a:solidFill>
                  <a:prstClr val="black"/>
                </a:solidFill>
                <a:effectLst/>
                <a:uLnTx/>
                <a:uFillTx/>
                <a:latin typeface="Bell MT" panose="02020503060305020303" pitchFamily="18" charset="0"/>
              </a:rPr>
              <a:t>                                         </a:t>
            </a:r>
            <a:r>
              <a:rPr kumimoji="0" lang="en-US" sz="2800" b="1" i="0" u="none" strike="noStrike" kern="1200" cap="none" spc="0" normalizeH="0" baseline="0" noProof="0" dirty="0">
                <a:ln>
                  <a:noFill/>
                </a:ln>
                <a:solidFill>
                  <a:prstClr val="black"/>
                </a:solidFill>
                <a:effectLst/>
                <a:uLnTx/>
                <a:uFillTx/>
                <a:latin typeface="Bell MT" pitchFamily="18" charset="0"/>
              </a:rPr>
              <a:t>( National )</a:t>
            </a:r>
            <a:endParaRPr lang="en-US" sz="1600" b="1" dirty="0">
              <a:latin typeface="Bell MT" panose="02020503060305020303" pitchFamily="18" charset="0"/>
            </a:endParaRPr>
          </a:p>
          <a:p>
            <a:pPr marL="180000" indent="14288">
              <a:lnSpc>
                <a:spcPct val="150000"/>
              </a:lnSpc>
              <a:buFont typeface="Arial" panose="020B0604020202020204" pitchFamily="34" charset="0"/>
              <a:buChar char="•"/>
            </a:pPr>
            <a:r>
              <a:rPr lang="en-US" sz="2200" b="1" dirty="0">
                <a:solidFill>
                  <a:srgbClr val="C00000"/>
                </a:solidFill>
                <a:latin typeface="Bell MT" panose="02020503060305020303" pitchFamily="18" charset="0"/>
              </a:rPr>
              <a:t>Central University </a:t>
            </a:r>
            <a:r>
              <a:rPr lang="en-US" sz="2200" b="1" dirty="0">
                <a:latin typeface="Bell MT" panose="02020503060305020303" pitchFamily="18" charset="0"/>
              </a:rPr>
              <a:t>Jammu</a:t>
            </a:r>
          </a:p>
          <a:p>
            <a:pPr marL="180000" indent="14288">
              <a:lnSpc>
                <a:spcPct val="150000"/>
              </a:lnSpc>
              <a:buFont typeface="Arial" panose="020B0604020202020204" pitchFamily="34" charset="0"/>
              <a:buChar char="•"/>
            </a:pPr>
            <a:r>
              <a:rPr lang="it-IT" sz="2200" b="1" dirty="0">
                <a:solidFill>
                  <a:srgbClr val="C00000"/>
                </a:solidFill>
                <a:latin typeface="Bell MT" panose="02020503060305020303" pitchFamily="18" charset="0"/>
              </a:rPr>
              <a:t> Shri Mata Vaishno Devi University</a:t>
            </a:r>
            <a:r>
              <a:rPr lang="it-IT" sz="2200" b="1" dirty="0">
                <a:latin typeface="Bell MT" panose="02020503060305020303" pitchFamily="18" charset="0"/>
              </a:rPr>
              <a:t>, Katra </a:t>
            </a:r>
          </a:p>
          <a:p>
            <a:pPr marL="180000" indent="14288">
              <a:lnSpc>
                <a:spcPct val="150000"/>
              </a:lnSpc>
              <a:buFont typeface="Arial" panose="020B0604020202020204" pitchFamily="34" charset="0"/>
              <a:buChar char="•"/>
            </a:pPr>
            <a:r>
              <a:rPr lang="it-IT" sz="2200" b="1" dirty="0">
                <a:solidFill>
                  <a:srgbClr val="C00000"/>
                </a:solidFill>
                <a:latin typeface="Bell MT" panose="02020503060305020303" pitchFamily="18" charset="0"/>
              </a:rPr>
              <a:t> Industrial Biotech Park</a:t>
            </a:r>
            <a:r>
              <a:rPr lang="it-IT" sz="2200" b="1" dirty="0">
                <a:latin typeface="Bell MT" panose="02020503060305020303" pitchFamily="18" charset="0"/>
              </a:rPr>
              <a:t>, Kathua, J&amp;K</a:t>
            </a:r>
          </a:p>
          <a:p>
            <a:pPr marL="180000" indent="14288">
              <a:lnSpc>
                <a:spcPct val="150000"/>
              </a:lnSpc>
              <a:buFont typeface="Arial" panose="020B0604020202020204" pitchFamily="34" charset="0"/>
              <a:buChar char="•"/>
            </a:pPr>
            <a:r>
              <a:rPr lang="it-IT" sz="2200" b="1" dirty="0">
                <a:solidFill>
                  <a:srgbClr val="C00000"/>
                </a:solidFill>
                <a:latin typeface="Bell MT" panose="02020503060305020303" pitchFamily="18" charset="0"/>
              </a:rPr>
              <a:t> Indian Institute of Mass Communication</a:t>
            </a:r>
            <a:r>
              <a:rPr lang="it-IT" sz="2200" b="1" dirty="0">
                <a:latin typeface="Bell MT" panose="02020503060305020303" pitchFamily="18" charset="0"/>
              </a:rPr>
              <a:t>, Jammu</a:t>
            </a:r>
          </a:p>
          <a:p>
            <a:pPr marL="180000" indent="14288">
              <a:lnSpc>
                <a:spcPct val="150000"/>
              </a:lnSpc>
              <a:buFont typeface="Arial" panose="020B0604020202020204" pitchFamily="34" charset="0"/>
              <a:buChar char="•"/>
            </a:pPr>
            <a:r>
              <a:rPr lang="it-IT" sz="2200" b="1" dirty="0">
                <a:solidFill>
                  <a:srgbClr val="C00000"/>
                </a:solidFill>
                <a:latin typeface="Bell MT" panose="02020503060305020303" pitchFamily="18" charset="0"/>
              </a:rPr>
              <a:t> Cluster University </a:t>
            </a:r>
            <a:r>
              <a:rPr lang="it-IT" sz="2200" b="1" dirty="0">
                <a:latin typeface="Bell MT" panose="02020503060305020303" pitchFamily="18" charset="0"/>
              </a:rPr>
              <a:t>of Jammu</a:t>
            </a:r>
          </a:p>
          <a:p>
            <a:pPr marL="180000" indent="14288">
              <a:lnSpc>
                <a:spcPct val="150000"/>
              </a:lnSpc>
              <a:buFont typeface="Arial" panose="020B0604020202020204" pitchFamily="34" charset="0"/>
              <a:buChar char="•"/>
            </a:pPr>
            <a:r>
              <a:rPr lang="en-IN" sz="2000" b="1" dirty="0">
                <a:solidFill>
                  <a:srgbClr val="C00000"/>
                </a:solidFill>
                <a:latin typeface="Bell MT" pitchFamily="18" charset="0"/>
              </a:rPr>
              <a:t>JSS Academy of Higher Education &amp; Research</a:t>
            </a:r>
            <a:r>
              <a:rPr lang="en-IN" sz="2000" dirty="0">
                <a:latin typeface="Bell MT" pitchFamily="18" charset="0"/>
              </a:rPr>
              <a:t>, </a:t>
            </a:r>
            <a:r>
              <a:rPr lang="en-IN" sz="2000" b="1" dirty="0">
                <a:latin typeface="Bell MT" pitchFamily="18" charset="0"/>
              </a:rPr>
              <a:t>Sri </a:t>
            </a:r>
            <a:r>
              <a:rPr lang="en-IN" sz="2000" b="1" dirty="0" err="1">
                <a:latin typeface="Bell MT" pitchFamily="18" charset="0"/>
              </a:rPr>
              <a:t>Shivarathreeshwara</a:t>
            </a:r>
            <a:r>
              <a:rPr lang="en-IN" sz="2000" b="1" dirty="0">
                <a:latin typeface="Bell MT" pitchFamily="18" charset="0"/>
              </a:rPr>
              <a:t> Nagara, Karnataka, India</a:t>
            </a:r>
          </a:p>
          <a:p>
            <a:pPr marL="342900" indent="14288">
              <a:buFont typeface="Arial" panose="020B0604020202020204" pitchFamily="34" charset="0"/>
              <a:buChar char="•"/>
            </a:pPr>
            <a:endParaRPr lang="en-US" sz="2200" b="1" dirty="0">
              <a:latin typeface="Bell MT" panose="02020503060305020303" pitchFamily="18" charset="0"/>
            </a:endParaRPr>
          </a:p>
        </p:txBody>
      </p:sp>
      <p:sp>
        <p:nvSpPr>
          <p:cNvPr id="3" name="TextBox 2">
            <a:extLst>
              <a:ext uri="{FF2B5EF4-FFF2-40B4-BE49-F238E27FC236}">
                <a16:creationId xmlns:a16="http://schemas.microsoft.com/office/drawing/2014/main" id="{78ADFAA5-B9D9-2D9D-3781-DE2CFDAA2914}"/>
              </a:ext>
            </a:extLst>
          </p:cNvPr>
          <p:cNvSpPr txBox="1"/>
          <p:nvPr/>
        </p:nvSpPr>
        <p:spPr>
          <a:xfrm>
            <a:off x="1447800" y="93393"/>
            <a:ext cx="9625787" cy="1103379"/>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dirty="0"/>
              <a:t>Update on AIIMS Jammu </a:t>
            </a:r>
          </a:p>
          <a:p>
            <a:pPr algn="ctr"/>
            <a:r>
              <a:rPr lang="en-IN" sz="3200" dirty="0">
                <a:solidFill>
                  <a:srgbClr val="002060"/>
                </a:solidFill>
              </a:rPr>
              <a:t>Actions Planned  </a:t>
            </a:r>
          </a:p>
        </p:txBody>
      </p:sp>
    </p:spTree>
    <p:extLst>
      <p:ext uri="{BB962C8B-B14F-4D97-AF65-F5344CB8AC3E}">
        <p14:creationId xmlns:p14="http://schemas.microsoft.com/office/powerpoint/2010/main" val="4230902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1143000" y="1754118"/>
            <a:ext cx="10515600" cy="3693319"/>
          </a:xfrm>
          <a:prstGeom prst="rect">
            <a:avLst/>
          </a:prstGeom>
          <a:noFill/>
        </p:spPr>
        <p:txBody>
          <a:bodyPr wrap="square" rtlCol="0">
            <a:spAutoFit/>
          </a:bodyPr>
          <a:lstStyle/>
          <a:p>
            <a:pPr marL="342900" indent="-342900">
              <a:lnSpc>
                <a:spcPct val="150000"/>
              </a:lnSpc>
              <a:buFont typeface="Wingdings" pitchFamily="2" charset="2"/>
              <a:buChar char="q"/>
            </a:pPr>
            <a:r>
              <a:rPr lang="en-US" sz="2400" b="1" dirty="0">
                <a:latin typeface="Bell MT" panose="02020503060305020303" pitchFamily="18" charset="0"/>
              </a:rPr>
              <a:t>Collaborations/Memorandums of Understanding under consideration:</a:t>
            </a:r>
          </a:p>
          <a:p>
            <a:pPr algn="ctr">
              <a:lnSpc>
                <a:spcPct val="150000"/>
              </a:lnSpc>
            </a:pPr>
            <a:r>
              <a:rPr lang="en-US" sz="2800" b="1" dirty="0">
                <a:latin typeface="Bell MT" pitchFamily="18" charset="0"/>
              </a:rPr>
              <a:t>( International )</a:t>
            </a:r>
          </a:p>
          <a:p>
            <a:pPr marL="268287"/>
            <a:endParaRPr lang="en-US" sz="2200" b="1" dirty="0">
              <a:latin typeface="Bell MT" panose="02020503060305020303" pitchFamily="18" charset="0"/>
            </a:endParaRPr>
          </a:p>
          <a:p>
            <a:pPr marL="342900" indent="-74613" algn="just">
              <a:buFont typeface="Arial" panose="020B0604020202020204" pitchFamily="34" charset="0"/>
              <a:buChar char="•"/>
            </a:pPr>
            <a:r>
              <a:rPr lang="en-US" sz="2200" b="1" dirty="0">
                <a:solidFill>
                  <a:srgbClr val="C00000"/>
                </a:solidFill>
                <a:latin typeface="Bell MT" panose="02020503060305020303" pitchFamily="18" charset="0"/>
              </a:rPr>
              <a:t> Monash University</a:t>
            </a:r>
            <a:r>
              <a:rPr lang="en-US" sz="2200" b="1" dirty="0">
                <a:latin typeface="Bell MT" panose="02020503060305020303" pitchFamily="18" charset="0"/>
              </a:rPr>
              <a:t>, Australia for combined research project on EMR in line with Digital AIIMS initiative</a:t>
            </a:r>
          </a:p>
          <a:p>
            <a:pPr marL="268287" algn="just"/>
            <a:endParaRPr lang="en-US" sz="2200" b="1" dirty="0">
              <a:latin typeface="Bell MT" panose="02020503060305020303" pitchFamily="18" charset="0"/>
            </a:endParaRPr>
          </a:p>
          <a:p>
            <a:pPr marL="531813" indent="-265113" algn="just">
              <a:buFont typeface="Arial" pitchFamily="34" charset="0"/>
              <a:buChar char="•"/>
            </a:pPr>
            <a:r>
              <a:rPr lang="en-US" sz="2200" b="1" dirty="0">
                <a:solidFill>
                  <a:srgbClr val="C00000"/>
                </a:solidFill>
                <a:latin typeface="Bell MT" panose="02020503060305020303" pitchFamily="18" charset="0"/>
              </a:rPr>
              <a:t>Sheba Medical Center (SMC), Govt. of Israel</a:t>
            </a:r>
            <a:r>
              <a:rPr lang="en-US" sz="2200" b="1" dirty="0">
                <a:latin typeface="Bell MT" panose="02020503060305020303" pitchFamily="18" charset="0"/>
              </a:rPr>
              <a:t> for collaboration and establishment of Institute of Traumatology.</a:t>
            </a:r>
          </a:p>
          <a:p>
            <a:endParaRPr lang="en-US" sz="2400" b="1" dirty="0">
              <a:latin typeface="Bell MT" panose="02020503060305020303" pitchFamily="18" charset="0"/>
            </a:endParaRPr>
          </a:p>
        </p:txBody>
      </p:sp>
      <p:sp>
        <p:nvSpPr>
          <p:cNvPr id="6" name="TextBox 5">
            <a:extLst>
              <a:ext uri="{FF2B5EF4-FFF2-40B4-BE49-F238E27FC236}">
                <a16:creationId xmlns:a16="http://schemas.microsoft.com/office/drawing/2014/main" id="{D2C72795-C39F-4B8B-8EDD-ECA8EFE8E747}"/>
              </a:ext>
            </a:extLst>
          </p:cNvPr>
          <p:cNvSpPr txBox="1"/>
          <p:nvPr/>
        </p:nvSpPr>
        <p:spPr>
          <a:xfrm>
            <a:off x="1447800" y="93393"/>
            <a:ext cx="9625787" cy="1103379"/>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dirty="0"/>
              <a:t>Update on AIIMS Jammu </a:t>
            </a:r>
          </a:p>
          <a:p>
            <a:pPr algn="ctr"/>
            <a:r>
              <a:rPr lang="en-IN" sz="3200" dirty="0">
                <a:solidFill>
                  <a:srgbClr val="002060"/>
                </a:solidFill>
              </a:rPr>
              <a:t>Actions Planned  </a:t>
            </a: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56</a:t>
            </a:fld>
            <a:endParaRPr lang="en-GB" dirty="0"/>
          </a:p>
        </p:txBody>
      </p:sp>
    </p:spTree>
    <p:extLst>
      <p:ext uri="{BB962C8B-B14F-4D97-AF65-F5344CB8AC3E}">
        <p14:creationId xmlns:p14="http://schemas.microsoft.com/office/powerpoint/2010/main" val="2618013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1600200" y="1295400"/>
            <a:ext cx="10515600" cy="3831818"/>
          </a:xfrm>
          <a:prstGeom prst="rect">
            <a:avLst/>
          </a:prstGeom>
          <a:noFill/>
        </p:spPr>
        <p:txBody>
          <a:bodyPr wrap="square" rtlCol="0">
            <a:spAutoFit/>
          </a:bodyPr>
          <a:lstStyle/>
          <a:p>
            <a:pPr>
              <a:lnSpc>
                <a:spcPct val="150000"/>
              </a:lnSpc>
            </a:pPr>
            <a:endParaRPr lang="en-US" b="1" dirty="0">
              <a:solidFill>
                <a:srgbClr val="C00000"/>
              </a:solidFill>
              <a:latin typeface="Bell MT" panose="02020503060305020303" pitchFamily="18" charset="0"/>
            </a:endParaRPr>
          </a:p>
          <a:p>
            <a:pPr marL="342900" indent="-342900">
              <a:lnSpc>
                <a:spcPct val="150000"/>
              </a:lnSpc>
              <a:buFont typeface="Wingdings" pitchFamily="2" charset="2"/>
              <a:buChar char="q"/>
            </a:pPr>
            <a:r>
              <a:rPr lang="en-US" sz="3200" b="1" dirty="0">
                <a:solidFill>
                  <a:srgbClr val="C00000"/>
                </a:solidFill>
                <a:latin typeface="Bell MT" panose="02020503060305020303" pitchFamily="18" charset="0"/>
              </a:rPr>
              <a:t>Teleconsultation Facilities:</a:t>
            </a:r>
          </a:p>
          <a:p>
            <a:pPr marL="800100" lvl="1" indent="-342900">
              <a:lnSpc>
                <a:spcPct val="150000"/>
              </a:lnSpc>
              <a:buFont typeface="Arial" panose="020B0604020202020204" pitchFamily="34" charset="0"/>
              <a:buChar char="•"/>
            </a:pPr>
            <a:r>
              <a:rPr lang="en-US" sz="2800" b="1" dirty="0">
                <a:latin typeface="Bell MT" panose="02020503060305020303" pitchFamily="18" charset="0"/>
              </a:rPr>
              <a:t>Planned from January, 2023.</a:t>
            </a:r>
          </a:p>
          <a:p>
            <a:pPr marL="800100" lvl="1" indent="-342900">
              <a:lnSpc>
                <a:spcPct val="150000"/>
              </a:lnSpc>
              <a:buFont typeface="Arial" panose="020B0604020202020204" pitchFamily="34" charset="0"/>
              <a:buChar char="•"/>
            </a:pPr>
            <a:r>
              <a:rPr lang="en-US" sz="2800" b="1" dirty="0">
                <a:latin typeface="Bell MT" panose="02020503060305020303" pitchFamily="18" charset="0"/>
              </a:rPr>
              <a:t>Focus on UT of J&amp;K and Ladakh and adjoining states. </a:t>
            </a:r>
          </a:p>
          <a:p>
            <a:pPr marL="800100" lvl="1" indent="-342900">
              <a:lnSpc>
                <a:spcPct val="150000"/>
              </a:lnSpc>
              <a:buFont typeface="Arial" panose="020B0604020202020204" pitchFamily="34" charset="0"/>
              <a:buChar char="•"/>
            </a:pPr>
            <a:r>
              <a:rPr lang="en-US" sz="2800" b="1" dirty="0">
                <a:latin typeface="Bell MT" panose="02020503060305020303" pitchFamily="18" charset="0"/>
              </a:rPr>
              <a:t>12 hours Teleconsultation from 08:00 AM to 08:00 PM</a:t>
            </a:r>
          </a:p>
          <a:p>
            <a:pPr marL="800100" lvl="1" indent="-342900">
              <a:lnSpc>
                <a:spcPct val="150000"/>
              </a:lnSpc>
              <a:buFont typeface="Arial" panose="020B0604020202020204" pitchFamily="34" charset="0"/>
              <a:buChar char="•"/>
            </a:pPr>
            <a:r>
              <a:rPr lang="en-US" sz="2800" b="1" dirty="0">
                <a:latin typeface="Bell MT" panose="02020503060305020303" pitchFamily="18" charset="0"/>
              </a:rPr>
              <a:t>Faculty and Resident Doctors.</a:t>
            </a: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57</a:t>
            </a:fld>
            <a:endParaRPr lang="en-GB" dirty="0"/>
          </a:p>
        </p:txBody>
      </p:sp>
      <p:sp>
        <p:nvSpPr>
          <p:cNvPr id="3" name="TextBox 2">
            <a:extLst>
              <a:ext uri="{FF2B5EF4-FFF2-40B4-BE49-F238E27FC236}">
                <a16:creationId xmlns:a16="http://schemas.microsoft.com/office/drawing/2014/main" id="{445BC62A-BD5D-4FC9-EAFA-77639B087A4A}"/>
              </a:ext>
            </a:extLst>
          </p:cNvPr>
          <p:cNvSpPr txBox="1"/>
          <p:nvPr/>
        </p:nvSpPr>
        <p:spPr>
          <a:xfrm>
            <a:off x="1447800" y="93393"/>
            <a:ext cx="9625787" cy="1103379"/>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dirty="0"/>
              <a:t>Update on AIIMS Jammu </a:t>
            </a:r>
          </a:p>
          <a:p>
            <a:pPr algn="ctr"/>
            <a:r>
              <a:rPr lang="en-IN" dirty="0">
                <a:solidFill>
                  <a:srgbClr val="002060"/>
                </a:solidFill>
              </a:rPr>
              <a:t>Actions Planned  </a:t>
            </a:r>
          </a:p>
        </p:txBody>
      </p:sp>
    </p:spTree>
    <p:extLst>
      <p:ext uri="{BB962C8B-B14F-4D97-AF65-F5344CB8AC3E}">
        <p14:creationId xmlns:p14="http://schemas.microsoft.com/office/powerpoint/2010/main" val="1888380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58</a:t>
            </a:fld>
            <a:endParaRPr lang="en-GB"/>
          </a:p>
        </p:txBody>
      </p:sp>
      <p:sp>
        <p:nvSpPr>
          <p:cNvPr id="9" name="TextBox 8">
            <a:extLst>
              <a:ext uri="{FF2B5EF4-FFF2-40B4-BE49-F238E27FC236}">
                <a16:creationId xmlns:a16="http://schemas.microsoft.com/office/drawing/2014/main" id="{E33B8F46-4946-48B5-98BC-F6B4BD115D44}"/>
              </a:ext>
            </a:extLst>
          </p:cNvPr>
          <p:cNvSpPr txBox="1"/>
          <p:nvPr/>
        </p:nvSpPr>
        <p:spPr>
          <a:xfrm>
            <a:off x="590268" y="1265959"/>
            <a:ext cx="11601732" cy="4893647"/>
          </a:xfrm>
          <a:prstGeom prst="rect">
            <a:avLst/>
          </a:prstGeom>
          <a:noFill/>
        </p:spPr>
        <p:txBody>
          <a:bodyPr wrap="square" rtlCol="0">
            <a:spAutoFit/>
          </a:bodyPr>
          <a:lstStyle/>
          <a:p>
            <a:pPr marL="814388" indent="-457200">
              <a:buFont typeface="Wingdings" panose="05000000000000000000" pitchFamily="2" charset="2"/>
              <a:buChar char="q"/>
            </a:pPr>
            <a:r>
              <a:rPr lang="en-US" sz="2800" b="1" dirty="0">
                <a:solidFill>
                  <a:srgbClr val="C00000"/>
                </a:solidFill>
                <a:latin typeface="Bell MT" panose="02020503060305020303" pitchFamily="18" charset="0"/>
              </a:rPr>
              <a:t>Global Conference: </a:t>
            </a:r>
            <a:r>
              <a:rPr lang="en-US" sz="2800" b="1" dirty="0">
                <a:latin typeface="Bell MT" panose="02020503060305020303" pitchFamily="18" charset="0"/>
              </a:rPr>
              <a:t> “</a:t>
            </a:r>
            <a:r>
              <a:rPr lang="en-US" sz="2800" b="1" i="1" dirty="0">
                <a:latin typeface="Bell MT" panose="02020503060305020303" pitchFamily="18" charset="0"/>
              </a:rPr>
              <a:t>World Congress on </a:t>
            </a:r>
            <a:r>
              <a:rPr lang="en-US" sz="2800" b="1" i="1" dirty="0">
                <a:solidFill>
                  <a:srgbClr val="C00000"/>
                </a:solidFill>
                <a:latin typeface="Bell MT" panose="02020503060305020303" pitchFamily="18" charset="0"/>
              </a:rPr>
              <a:t>Next Generation Healthcare</a:t>
            </a:r>
            <a:r>
              <a:rPr lang="en-US" sz="2800" b="1" dirty="0">
                <a:latin typeface="Bell MT" panose="02020503060305020303" pitchFamily="18" charset="0"/>
              </a:rPr>
              <a:t>” in 2023 </a:t>
            </a:r>
          </a:p>
          <a:p>
            <a:pPr marL="357188"/>
            <a:endParaRPr lang="en-US" sz="2400" b="1" dirty="0">
              <a:latin typeface="Bell MT" panose="02020503060305020303" pitchFamily="18" charset="0"/>
            </a:endParaRPr>
          </a:p>
          <a:p>
            <a:pPr marL="357188"/>
            <a:r>
              <a:rPr lang="en-US" sz="2400" b="1" dirty="0">
                <a:latin typeface="Bell MT" panose="02020503060305020303" pitchFamily="18" charset="0"/>
              </a:rPr>
              <a:t> </a:t>
            </a:r>
            <a:r>
              <a:rPr lang="en-US" sz="2800" b="1" dirty="0">
                <a:latin typeface="Bell MT" panose="02020503060305020303" pitchFamily="18" charset="0"/>
              </a:rPr>
              <a:t>Multiple Management Development Programs/</a:t>
            </a:r>
            <a:r>
              <a:rPr lang="en-US" sz="2800" b="1" dirty="0">
                <a:solidFill>
                  <a:srgbClr val="C00000"/>
                </a:solidFill>
                <a:latin typeface="Bell MT" panose="02020503060305020303" pitchFamily="18" charset="0"/>
              </a:rPr>
              <a:t>Short-term Training </a:t>
            </a:r>
            <a:r>
              <a:rPr lang="en-US" sz="2800" b="1" dirty="0" err="1">
                <a:solidFill>
                  <a:srgbClr val="C00000"/>
                </a:solidFill>
                <a:latin typeface="Bell MT" panose="02020503060305020303" pitchFamily="18" charset="0"/>
              </a:rPr>
              <a:t>Programmes</a:t>
            </a:r>
            <a:r>
              <a:rPr lang="en-US" sz="2800" b="1" dirty="0">
                <a:solidFill>
                  <a:srgbClr val="C00000"/>
                </a:solidFill>
                <a:latin typeface="Bell MT" panose="02020503060305020303" pitchFamily="18" charset="0"/>
              </a:rPr>
              <a:t>:  </a:t>
            </a:r>
            <a:endParaRPr lang="en-US" sz="2800" b="1" dirty="0">
              <a:latin typeface="Bell MT" panose="02020503060305020303" pitchFamily="18" charset="0"/>
            </a:endParaRPr>
          </a:p>
          <a:p>
            <a:pPr marL="715963" indent="-358775">
              <a:buFont typeface="Arial" panose="020B0604020202020204" pitchFamily="34" charset="0"/>
              <a:buChar char="•"/>
            </a:pPr>
            <a:r>
              <a:rPr lang="en-US" sz="2800" b="1" dirty="0" err="1">
                <a:latin typeface="Bell MT" panose="02020503060305020303" pitchFamily="18" charset="0"/>
              </a:rPr>
              <a:t>HxMDP</a:t>
            </a:r>
            <a:r>
              <a:rPr lang="en-US" sz="2800" b="1" dirty="0">
                <a:latin typeface="Bell MT" panose="02020503060305020303" pitchFamily="18" charset="0"/>
              </a:rPr>
              <a:t> : 20</a:t>
            </a:r>
            <a:r>
              <a:rPr lang="en-US" sz="2800" b="1" baseline="30000" dirty="0">
                <a:latin typeface="Bell MT" panose="02020503060305020303" pitchFamily="18" charset="0"/>
              </a:rPr>
              <a:t>th</a:t>
            </a:r>
            <a:r>
              <a:rPr lang="en-US" sz="2800" b="1" dirty="0">
                <a:latin typeface="Bell MT" panose="02020503060305020303" pitchFamily="18" charset="0"/>
              </a:rPr>
              <a:t> to 27</a:t>
            </a:r>
            <a:r>
              <a:rPr lang="en-US" sz="2800" b="1" baseline="30000" dirty="0">
                <a:latin typeface="Bell MT" panose="02020503060305020303" pitchFamily="18" charset="0"/>
              </a:rPr>
              <a:t>th</a:t>
            </a:r>
            <a:r>
              <a:rPr lang="en-US" sz="2800" b="1" dirty="0">
                <a:latin typeface="Bell MT" panose="02020503060305020303" pitchFamily="18" charset="0"/>
              </a:rPr>
              <a:t> November 2022 for Senior Healthcare Professionals.</a:t>
            </a:r>
          </a:p>
          <a:p>
            <a:pPr marL="715963" indent="-358775">
              <a:buFont typeface="Arial" panose="020B0604020202020204" pitchFamily="34" charset="0"/>
              <a:buChar char="•"/>
            </a:pPr>
            <a:r>
              <a:rPr lang="en-US" sz="2800" b="1" dirty="0">
                <a:latin typeface="Bell MT" panose="02020503060305020303" pitchFamily="18" charset="0"/>
              </a:rPr>
              <a:t>Leadership Development </a:t>
            </a:r>
            <a:r>
              <a:rPr lang="en-US" sz="2800" b="1" dirty="0" err="1">
                <a:latin typeface="Bell MT" panose="02020503060305020303" pitchFamily="18" charset="0"/>
              </a:rPr>
              <a:t>Programme</a:t>
            </a:r>
            <a:r>
              <a:rPr lang="en-US" sz="2800" b="1" dirty="0">
                <a:latin typeface="Bell MT" panose="02020503060305020303" pitchFamily="18" charset="0"/>
              </a:rPr>
              <a:t> in Healthcare.</a:t>
            </a:r>
          </a:p>
          <a:p>
            <a:pPr marL="715963" indent="-358775">
              <a:buFont typeface="Arial" panose="020B0604020202020204" pitchFamily="34" charset="0"/>
              <a:buChar char="•"/>
            </a:pPr>
            <a:r>
              <a:rPr lang="en-US" sz="2800" b="1" dirty="0">
                <a:latin typeface="Bell MT" panose="02020503060305020303" pitchFamily="18" charset="0"/>
              </a:rPr>
              <a:t>Financial Management for Non-Finance people. </a:t>
            </a:r>
          </a:p>
          <a:p>
            <a:pPr marL="715963" indent="-358775">
              <a:buFont typeface="Arial" panose="020B0604020202020204" pitchFamily="34" charset="0"/>
              <a:buChar char="•"/>
            </a:pPr>
            <a:r>
              <a:rPr lang="en-US" sz="2800" b="1" dirty="0">
                <a:latin typeface="Bell MT" panose="02020503060305020303" pitchFamily="18" charset="0"/>
              </a:rPr>
              <a:t>Logistic &amp; Supply Chain Management. </a:t>
            </a:r>
          </a:p>
          <a:p>
            <a:pPr marL="342900" indent="-342900">
              <a:lnSpc>
                <a:spcPct val="150000"/>
              </a:lnSpc>
              <a:buFont typeface="Arial" panose="020B0604020202020204" pitchFamily="34" charset="0"/>
              <a:buChar char="•"/>
            </a:pPr>
            <a:endParaRPr lang="en-US" sz="2400" b="1" dirty="0">
              <a:latin typeface="Bell MT" panose="02020503060305020303" pitchFamily="18" charset="0"/>
            </a:endParaRPr>
          </a:p>
        </p:txBody>
      </p:sp>
      <p:sp>
        <p:nvSpPr>
          <p:cNvPr id="3" name="TextBox 2">
            <a:extLst>
              <a:ext uri="{FF2B5EF4-FFF2-40B4-BE49-F238E27FC236}">
                <a16:creationId xmlns:a16="http://schemas.microsoft.com/office/drawing/2014/main" id="{05DD6BFD-CF57-86C9-10C6-734362995938}"/>
              </a:ext>
            </a:extLst>
          </p:cNvPr>
          <p:cNvSpPr txBox="1"/>
          <p:nvPr/>
        </p:nvSpPr>
        <p:spPr>
          <a:xfrm>
            <a:off x="1423213" y="162580"/>
            <a:ext cx="9625787" cy="1103379"/>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pPr algn="ctr"/>
            <a:r>
              <a:rPr lang="en-IN" sz="3200" dirty="0"/>
              <a:t>UPDATE ON AIIMS JAMMU </a:t>
            </a:r>
          </a:p>
          <a:p>
            <a:pPr algn="ctr"/>
            <a:r>
              <a:rPr lang="en-IN" sz="3200" u="none" dirty="0">
                <a:solidFill>
                  <a:srgbClr val="002060"/>
                </a:solidFill>
              </a:rPr>
              <a:t>PROGRESS &amp; ACCOMPLISHMENTS  </a:t>
            </a:r>
          </a:p>
        </p:txBody>
      </p:sp>
    </p:spTree>
    <p:extLst>
      <p:ext uri="{BB962C8B-B14F-4D97-AF65-F5344CB8AC3E}">
        <p14:creationId xmlns:p14="http://schemas.microsoft.com/office/powerpoint/2010/main" val="908226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1066800" y="1371600"/>
            <a:ext cx="10172700" cy="4472956"/>
          </a:xfrm>
          <a:prstGeom prst="rect">
            <a:avLst/>
          </a:prstGeom>
          <a:noFill/>
        </p:spPr>
        <p:txBody>
          <a:bodyPr wrap="square" lIns="91440" tIns="45720" rIns="91440" bIns="45720" rtlCol="0" anchor="t">
            <a:spAutoFit/>
          </a:bodyPr>
          <a:lstStyle/>
          <a:p>
            <a:pPr marL="342900" indent="-342900">
              <a:lnSpc>
                <a:spcPct val="150000"/>
              </a:lnSpc>
              <a:buFont typeface="Wingdings" pitchFamily="2" charset="2"/>
              <a:buChar char="q"/>
            </a:pPr>
            <a:r>
              <a:rPr lang="en-US" sz="2400" b="1" dirty="0">
                <a:solidFill>
                  <a:srgbClr val="C00000"/>
                </a:solidFill>
              </a:rPr>
              <a:t>Establishment of :-</a:t>
            </a:r>
          </a:p>
          <a:p>
            <a:pPr marL="457200" indent="-457200">
              <a:lnSpc>
                <a:spcPct val="150000"/>
              </a:lnSpc>
              <a:buFont typeface="Arial" panose="020B0604020202020204" pitchFamily="34" charset="0"/>
              <a:buChar char="•"/>
            </a:pPr>
            <a:r>
              <a:rPr lang="en-US" sz="2400" b="1" dirty="0">
                <a:latin typeface="Bell MT" pitchFamily="18" charset="0"/>
              </a:rPr>
              <a:t>Centre of Excellence in Telemedicine and Telecare</a:t>
            </a:r>
          </a:p>
          <a:p>
            <a:pPr marL="457200" indent="-457200">
              <a:lnSpc>
                <a:spcPct val="150000"/>
              </a:lnSpc>
              <a:buFont typeface="Arial" panose="020B0604020202020204" pitchFamily="34" charset="0"/>
              <a:buChar char="•"/>
            </a:pPr>
            <a:r>
              <a:rPr lang="en-US" sz="2400" b="1" dirty="0">
                <a:latin typeface="Bell MT" pitchFamily="18" charset="0"/>
              </a:rPr>
              <a:t>Centre of Excellence in Trauma Sciences and Institute of Traumatology </a:t>
            </a:r>
          </a:p>
          <a:p>
            <a:pPr marL="457200" indent="-457200">
              <a:lnSpc>
                <a:spcPct val="150000"/>
              </a:lnSpc>
              <a:buFont typeface="Arial" panose="020B0604020202020204" pitchFamily="34" charset="0"/>
              <a:buChar char="•"/>
            </a:pPr>
            <a:r>
              <a:rPr lang="en-US" sz="2400" b="1" dirty="0">
                <a:latin typeface="Bell MT" pitchFamily="18" charset="0"/>
              </a:rPr>
              <a:t>Centre of Excellence in Nursing  </a:t>
            </a:r>
          </a:p>
          <a:p>
            <a:pPr marL="457200" indent="-457200">
              <a:lnSpc>
                <a:spcPct val="150000"/>
              </a:lnSpc>
              <a:buFont typeface="Arial" panose="020B0604020202020204" pitchFamily="34" charset="0"/>
              <a:buChar char="•"/>
            </a:pPr>
            <a:r>
              <a:rPr lang="en-US" sz="2400" b="1" dirty="0">
                <a:latin typeface="Bell MT" pitchFamily="18" charset="0"/>
              </a:rPr>
              <a:t>Digitization of AIIMS Jammu (Including MIS)</a:t>
            </a:r>
          </a:p>
          <a:p>
            <a:pPr marL="457200" indent="-457200">
              <a:lnSpc>
                <a:spcPct val="150000"/>
              </a:lnSpc>
              <a:buFont typeface="Arial" panose="020B0604020202020204" pitchFamily="34" charset="0"/>
              <a:buChar char="•"/>
            </a:pPr>
            <a:r>
              <a:rPr lang="en-US" sz="2400" b="1" dirty="0">
                <a:latin typeface="Bell MT"/>
              </a:rPr>
              <a:t>Centre of Excellence in Comprehensive Cancer Care</a:t>
            </a:r>
          </a:p>
          <a:p>
            <a:pPr marL="457200" indent="-457200">
              <a:lnSpc>
                <a:spcPct val="150000"/>
              </a:lnSpc>
              <a:buFont typeface="Arial" panose="020B0604020202020204" pitchFamily="34" charset="0"/>
              <a:buChar char="•"/>
            </a:pPr>
            <a:r>
              <a:rPr lang="en-US" sz="2400" b="1" dirty="0">
                <a:latin typeface="Bell MT" pitchFamily="18" charset="0"/>
              </a:rPr>
              <a:t>Centre of Excellence for Advance Studies in Hospital Administration</a:t>
            </a:r>
          </a:p>
        </p:txBody>
      </p:sp>
      <p:sp>
        <p:nvSpPr>
          <p:cNvPr id="6" name="TextBox 5">
            <a:extLst>
              <a:ext uri="{FF2B5EF4-FFF2-40B4-BE49-F238E27FC236}">
                <a16:creationId xmlns:a16="http://schemas.microsoft.com/office/drawing/2014/main" id="{D2C72795-C39F-4B8B-8EDD-ECA8EFE8E747}"/>
              </a:ext>
            </a:extLst>
          </p:cNvPr>
          <p:cNvSpPr txBox="1"/>
          <p:nvPr/>
        </p:nvSpPr>
        <p:spPr>
          <a:xfrm>
            <a:off x="3276601" y="357890"/>
            <a:ext cx="6324600" cy="604781"/>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UPDATE ON AIIMS JAMMU </a:t>
            </a: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59</a:t>
            </a:fld>
            <a:endParaRPr lang="en-GB" dirty="0"/>
          </a:p>
        </p:txBody>
      </p:sp>
      <p:sp>
        <p:nvSpPr>
          <p:cNvPr id="8" name="TextBox 7"/>
          <p:cNvSpPr txBox="1"/>
          <p:nvPr/>
        </p:nvSpPr>
        <p:spPr>
          <a:xfrm>
            <a:off x="2667000" y="838200"/>
            <a:ext cx="7315200" cy="369332"/>
          </a:xfrm>
          <a:prstGeom prst="rect">
            <a:avLst/>
          </a:prstGeom>
          <a:noFill/>
        </p:spPr>
        <p:txBody>
          <a:bodyPr wrap="square" rtlCol="0">
            <a:spAutoFit/>
          </a:bodyPr>
          <a:lstStyle/>
          <a:p>
            <a:pPr algn="ctr"/>
            <a:r>
              <a:rPr lang="en-GB" b="1" dirty="0">
                <a:solidFill>
                  <a:srgbClr val="002060"/>
                </a:solidFill>
                <a:latin typeface="Times New Roman" pitchFamily="18" charset="0"/>
                <a:cs typeface="Times New Roman" pitchFamily="18" charset="0"/>
              </a:rPr>
              <a:t>(PROPOSED  FACILITIES UNDER CONSIDERATION) </a:t>
            </a:r>
            <a:endParaRPr lang="en-IN"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14490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4724400" y="267962"/>
            <a:ext cx="2512511" cy="490904"/>
          </a:xfrm>
          <a:prstGeom prst="rect">
            <a:avLst/>
          </a:prstGeom>
        </p:spPr>
        <p:txBody>
          <a:bodyPr vert="horz" lIns="91440" tIns="45720" rIns="91440" bIns="45720" rtlCol="0" anchor="ctr">
            <a:normAutofit fontScale="92500" lnSpcReduction="20000"/>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SITE AREA</a:t>
            </a:r>
          </a:p>
        </p:txBody>
      </p:sp>
      <p:sp>
        <p:nvSpPr>
          <p:cNvPr id="51" name="TextBox 50"/>
          <p:cNvSpPr txBox="1"/>
          <p:nvPr/>
        </p:nvSpPr>
        <p:spPr>
          <a:xfrm>
            <a:off x="6785778" y="4671964"/>
            <a:ext cx="1764070" cy="369332"/>
          </a:xfrm>
          <a:prstGeom prst="rect">
            <a:avLst/>
          </a:prstGeom>
          <a:noFill/>
        </p:spPr>
        <p:txBody>
          <a:bodyPr wrap="square" rtlCol="0">
            <a:spAutoFit/>
          </a:bodyPr>
          <a:lstStyle/>
          <a:p>
            <a:endParaRPr lang="en-IN" dirty="0"/>
          </a:p>
        </p:txBody>
      </p:sp>
      <p:sp>
        <p:nvSpPr>
          <p:cNvPr id="53" name="TextBox 52"/>
          <p:cNvSpPr txBox="1"/>
          <p:nvPr/>
        </p:nvSpPr>
        <p:spPr>
          <a:xfrm>
            <a:off x="3143443" y="758866"/>
            <a:ext cx="5905114" cy="2125197"/>
          </a:xfrm>
          <a:prstGeom prst="rect">
            <a:avLst/>
          </a:prstGeom>
        </p:spPr>
        <p:txBody>
          <a:bodyPr wrap="square" rtlCol="0">
            <a:spAutoFit/>
          </a:bodyPr>
          <a:lstStyle/>
          <a:p>
            <a:pPr algn="ctr" defTabSz="146489" eaLnBrk="0" hangingPunct="0">
              <a:spcBef>
                <a:spcPts val="1922"/>
              </a:spcBef>
              <a:buClr>
                <a:srgbClr val="000000"/>
              </a:buClr>
              <a:buSzPct val="100000"/>
              <a:tabLst>
                <a:tab pos="0" algn="l"/>
                <a:tab pos="146489" algn="l"/>
                <a:tab pos="292977" algn="l"/>
                <a:tab pos="439466" algn="l"/>
                <a:tab pos="585954" algn="l"/>
                <a:tab pos="732443" algn="l"/>
                <a:tab pos="878932" algn="l"/>
                <a:tab pos="1025421" algn="l"/>
                <a:tab pos="1171909" algn="l"/>
                <a:tab pos="1318398" algn="l"/>
                <a:tab pos="1464886" algn="l"/>
                <a:tab pos="1611375" algn="l"/>
                <a:tab pos="1757864" algn="l"/>
                <a:tab pos="1904352" algn="l"/>
                <a:tab pos="2050841" algn="l"/>
                <a:tab pos="2197330" algn="l"/>
                <a:tab pos="2343818" algn="l"/>
                <a:tab pos="2490307" algn="l"/>
                <a:tab pos="2636795" algn="l"/>
                <a:tab pos="2783284" algn="l"/>
                <a:tab pos="2929773" algn="l"/>
                <a:tab pos="3015225" algn="l"/>
                <a:tab pos="3247165" algn="l"/>
                <a:tab pos="3479105" algn="l"/>
                <a:tab pos="3711045" algn="l"/>
                <a:tab pos="3942986" algn="l"/>
                <a:tab pos="4174926" algn="l"/>
                <a:tab pos="4406867" algn="l"/>
                <a:tab pos="4638807" algn="l"/>
                <a:tab pos="4870747" algn="l"/>
                <a:tab pos="5102688" algn="l"/>
                <a:tab pos="5334628" algn="l"/>
              </a:tabLst>
            </a:pPr>
            <a:r>
              <a:rPr lang="en-US" sz="2115" b="1" kern="0" dirty="0">
                <a:solidFill>
                  <a:srgbClr val="C00000"/>
                </a:solidFill>
                <a:latin typeface="Century Gothic" pitchFamily="34" charset="0"/>
                <a:ea typeface="Arial Unicode MS" pitchFamily="34" charset="-128"/>
                <a:cs typeface="Arial Unicode MS"/>
              </a:rPr>
              <a:t>Total Area: </a:t>
            </a:r>
            <a:r>
              <a:rPr lang="en-US" sz="2115" b="1" kern="0" dirty="0">
                <a:latin typeface="Century Gothic" pitchFamily="34" charset="0"/>
                <a:ea typeface="Arial Unicode MS" pitchFamily="34" charset="-128"/>
                <a:cs typeface="Arial Unicode MS"/>
              </a:rPr>
              <a:t>226.84 acres </a:t>
            </a:r>
          </a:p>
          <a:p>
            <a:pPr algn="ctr" defTabSz="146489" eaLnBrk="0" hangingPunct="0">
              <a:spcBef>
                <a:spcPts val="1922"/>
              </a:spcBef>
              <a:buClr>
                <a:srgbClr val="000000"/>
              </a:buClr>
              <a:buSzPct val="100000"/>
              <a:tabLst>
                <a:tab pos="0" algn="l"/>
                <a:tab pos="146489" algn="l"/>
                <a:tab pos="292977" algn="l"/>
                <a:tab pos="439466" algn="l"/>
                <a:tab pos="585954" algn="l"/>
                <a:tab pos="732443" algn="l"/>
                <a:tab pos="878932" algn="l"/>
                <a:tab pos="1025421" algn="l"/>
                <a:tab pos="1171909" algn="l"/>
                <a:tab pos="1318398" algn="l"/>
                <a:tab pos="1464886" algn="l"/>
                <a:tab pos="1611375" algn="l"/>
                <a:tab pos="1757864" algn="l"/>
                <a:tab pos="1904352" algn="l"/>
                <a:tab pos="2050841" algn="l"/>
                <a:tab pos="2197330" algn="l"/>
                <a:tab pos="2343818" algn="l"/>
                <a:tab pos="2490307" algn="l"/>
                <a:tab pos="2636795" algn="l"/>
                <a:tab pos="2783284" algn="l"/>
                <a:tab pos="2929773" algn="l"/>
                <a:tab pos="3015225" algn="l"/>
                <a:tab pos="3247165" algn="l"/>
                <a:tab pos="3479105" algn="l"/>
                <a:tab pos="3711045" algn="l"/>
                <a:tab pos="3942986" algn="l"/>
                <a:tab pos="4174926" algn="l"/>
                <a:tab pos="4406867" algn="l"/>
                <a:tab pos="4638807" algn="l"/>
                <a:tab pos="4870747" algn="l"/>
                <a:tab pos="5102688" algn="l"/>
                <a:tab pos="5334628" algn="l"/>
              </a:tabLst>
            </a:pPr>
            <a:r>
              <a:rPr lang="en-US" sz="2115" b="1" kern="0" dirty="0">
                <a:solidFill>
                  <a:srgbClr val="C00000"/>
                </a:solidFill>
                <a:latin typeface="Century Gothic" pitchFamily="34" charset="0"/>
                <a:ea typeface="Arial Unicode MS" pitchFamily="34" charset="-128"/>
                <a:cs typeface="Arial Unicode MS"/>
              </a:rPr>
              <a:t>North Campus: </a:t>
            </a:r>
            <a:r>
              <a:rPr lang="en-US" sz="2115" b="1" kern="0" dirty="0">
                <a:latin typeface="Century Gothic" pitchFamily="34" charset="0"/>
                <a:ea typeface="Arial Unicode MS" pitchFamily="34" charset="-128"/>
                <a:cs typeface="Arial Unicode MS"/>
              </a:rPr>
              <a:t>96.9 acres </a:t>
            </a:r>
          </a:p>
          <a:p>
            <a:pPr algn="ctr" defTabSz="146489" eaLnBrk="0" hangingPunct="0">
              <a:spcBef>
                <a:spcPts val="1922"/>
              </a:spcBef>
              <a:buClr>
                <a:srgbClr val="000000"/>
              </a:buClr>
              <a:buSzPct val="100000"/>
              <a:tabLst>
                <a:tab pos="0" algn="l"/>
                <a:tab pos="146489" algn="l"/>
                <a:tab pos="292977" algn="l"/>
                <a:tab pos="439466" algn="l"/>
                <a:tab pos="585954" algn="l"/>
                <a:tab pos="732443" algn="l"/>
                <a:tab pos="878932" algn="l"/>
                <a:tab pos="1025421" algn="l"/>
                <a:tab pos="1171909" algn="l"/>
                <a:tab pos="1318398" algn="l"/>
                <a:tab pos="1464886" algn="l"/>
                <a:tab pos="1611375" algn="l"/>
                <a:tab pos="1757864" algn="l"/>
                <a:tab pos="1904352" algn="l"/>
                <a:tab pos="2050841" algn="l"/>
                <a:tab pos="2197330" algn="l"/>
                <a:tab pos="2343818" algn="l"/>
                <a:tab pos="2490307" algn="l"/>
                <a:tab pos="2636795" algn="l"/>
                <a:tab pos="2783284" algn="l"/>
                <a:tab pos="2929773" algn="l"/>
                <a:tab pos="3015225" algn="l"/>
                <a:tab pos="3247165" algn="l"/>
                <a:tab pos="3479105" algn="l"/>
                <a:tab pos="3711045" algn="l"/>
                <a:tab pos="3942986" algn="l"/>
                <a:tab pos="4174926" algn="l"/>
                <a:tab pos="4406867" algn="l"/>
                <a:tab pos="4638807" algn="l"/>
                <a:tab pos="4870747" algn="l"/>
                <a:tab pos="5102688" algn="l"/>
                <a:tab pos="5334628" algn="l"/>
              </a:tabLst>
            </a:pPr>
            <a:r>
              <a:rPr lang="en-US" sz="2115" b="1" kern="0" dirty="0">
                <a:solidFill>
                  <a:srgbClr val="C00000"/>
                </a:solidFill>
                <a:latin typeface="Century Gothic" pitchFamily="34" charset="0"/>
                <a:ea typeface="Arial Unicode MS" pitchFamily="34" charset="-128"/>
                <a:cs typeface="Arial Unicode MS"/>
              </a:rPr>
              <a:t>South Campus: </a:t>
            </a:r>
            <a:r>
              <a:rPr lang="en-US" sz="2115" b="1" kern="0" dirty="0">
                <a:latin typeface="Century Gothic" pitchFamily="34" charset="0"/>
                <a:ea typeface="Arial Unicode MS" pitchFamily="34" charset="-128"/>
                <a:cs typeface="Arial Unicode MS"/>
              </a:rPr>
              <a:t>129.95 acres </a:t>
            </a:r>
          </a:p>
          <a:p>
            <a:pPr algn="ctr" defTabSz="146489" eaLnBrk="0" hangingPunct="0">
              <a:spcBef>
                <a:spcPts val="1922"/>
              </a:spcBef>
              <a:buClr>
                <a:srgbClr val="000000"/>
              </a:buClr>
              <a:buSzPct val="100000"/>
              <a:tabLst>
                <a:tab pos="0" algn="l"/>
                <a:tab pos="146489" algn="l"/>
                <a:tab pos="292977" algn="l"/>
                <a:tab pos="439466" algn="l"/>
                <a:tab pos="585954" algn="l"/>
                <a:tab pos="732443" algn="l"/>
                <a:tab pos="878932" algn="l"/>
                <a:tab pos="1025421" algn="l"/>
                <a:tab pos="1171909" algn="l"/>
                <a:tab pos="1318398" algn="l"/>
                <a:tab pos="1464886" algn="l"/>
                <a:tab pos="1611375" algn="l"/>
                <a:tab pos="1757864" algn="l"/>
                <a:tab pos="1904352" algn="l"/>
                <a:tab pos="2050841" algn="l"/>
                <a:tab pos="2197330" algn="l"/>
                <a:tab pos="2343818" algn="l"/>
                <a:tab pos="2490307" algn="l"/>
                <a:tab pos="2636795" algn="l"/>
                <a:tab pos="2783284" algn="l"/>
                <a:tab pos="2929773" algn="l"/>
                <a:tab pos="3015225" algn="l"/>
                <a:tab pos="3247165" algn="l"/>
                <a:tab pos="3479105" algn="l"/>
                <a:tab pos="3711045" algn="l"/>
                <a:tab pos="3942986" algn="l"/>
                <a:tab pos="4174926" algn="l"/>
                <a:tab pos="4406867" algn="l"/>
                <a:tab pos="4638807" algn="l"/>
                <a:tab pos="4870747" algn="l"/>
                <a:tab pos="5102688" algn="l"/>
                <a:tab pos="5334628" algn="l"/>
              </a:tabLst>
            </a:pPr>
            <a:r>
              <a:rPr lang="en-US" sz="2115" b="1" kern="0" dirty="0">
                <a:solidFill>
                  <a:srgbClr val="C00000"/>
                </a:solidFill>
                <a:latin typeface="Century Gothic" pitchFamily="34" charset="0"/>
                <a:ea typeface="Arial Unicode MS" pitchFamily="34" charset="-128"/>
                <a:cs typeface="Arial Unicode MS"/>
              </a:rPr>
              <a:t>Site area : </a:t>
            </a:r>
            <a:r>
              <a:rPr lang="en-US" sz="2115" b="1" kern="0" dirty="0">
                <a:latin typeface="Century Gothic" pitchFamily="34" charset="0"/>
                <a:ea typeface="Arial Unicode MS" pitchFamily="34" charset="-128"/>
                <a:cs typeface="Arial Unicode MS"/>
              </a:rPr>
              <a:t>918636.40 Sqm</a:t>
            </a:r>
          </a:p>
        </p:txBody>
      </p:sp>
      <p:graphicFrame>
        <p:nvGraphicFramePr>
          <p:cNvPr id="3" name="Table 3">
            <a:extLst>
              <a:ext uri="{FF2B5EF4-FFF2-40B4-BE49-F238E27FC236}">
                <a16:creationId xmlns:a16="http://schemas.microsoft.com/office/drawing/2014/main" id="{4C95846C-63D9-FFB6-D9DE-C147B54E3ADE}"/>
              </a:ext>
            </a:extLst>
          </p:cNvPr>
          <p:cNvGraphicFramePr>
            <a:graphicFrameLocks noGrp="1"/>
          </p:cNvGraphicFramePr>
          <p:nvPr>
            <p:extLst>
              <p:ext uri="{D42A27DB-BD31-4B8C-83A1-F6EECF244321}">
                <p14:modId xmlns:p14="http://schemas.microsoft.com/office/powerpoint/2010/main" val="1902102718"/>
              </p:ext>
            </p:extLst>
          </p:nvPr>
        </p:nvGraphicFramePr>
        <p:xfrm>
          <a:off x="2032000" y="3048000"/>
          <a:ext cx="8128000" cy="2477868"/>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1546625277"/>
                    </a:ext>
                  </a:extLst>
                </a:gridCol>
                <a:gridCol w="4064000">
                  <a:extLst>
                    <a:ext uri="{9D8B030D-6E8A-4147-A177-3AD203B41FA5}">
                      <a16:colId xmlns:a16="http://schemas.microsoft.com/office/drawing/2014/main" val="4035828065"/>
                    </a:ext>
                  </a:extLst>
                </a:gridCol>
              </a:tblGrid>
              <a:tr h="370840">
                <a:tc>
                  <a:txBody>
                    <a:bodyPr/>
                    <a:lstStyle/>
                    <a:p>
                      <a:pPr algn="ctr"/>
                      <a:r>
                        <a:rPr lang="en-IN" sz="2800" dirty="0">
                          <a:solidFill>
                            <a:schemeClr val="bg1"/>
                          </a:solidFill>
                        </a:rPr>
                        <a:t>BUILDING </a:t>
                      </a:r>
                      <a:endParaRPr lang="en-IN" sz="2800" dirty="0">
                        <a:solidFill>
                          <a:schemeClr val="bg1"/>
                        </a:solidFill>
                        <a:latin typeface="Poppins" panose="00000500000000000000" pitchFamily="50" charset="0"/>
                        <a:cs typeface="Poppins" panose="00000500000000000000" pitchFamily="50" charset="0"/>
                      </a:endParaRPr>
                    </a:p>
                  </a:txBody>
                  <a:tcPr/>
                </a:tc>
                <a:tc>
                  <a:txBody>
                    <a:bodyPr/>
                    <a:lstStyle/>
                    <a:p>
                      <a:pPr algn="ctr"/>
                      <a:r>
                        <a:rPr lang="en-IN" sz="2800" dirty="0">
                          <a:solidFill>
                            <a:schemeClr val="bg1"/>
                          </a:solidFill>
                        </a:rPr>
                        <a:t>AREA </a:t>
                      </a:r>
                      <a:endParaRPr lang="en-IN" sz="2800" dirty="0">
                        <a:solidFill>
                          <a:schemeClr val="bg1"/>
                        </a:solidFill>
                        <a:latin typeface="Poppins" panose="00000500000000000000" pitchFamily="50" charset="0"/>
                        <a:cs typeface="Poppins" panose="00000500000000000000" pitchFamily="50" charset="0"/>
                      </a:endParaRPr>
                    </a:p>
                  </a:txBody>
                  <a:tcPr/>
                </a:tc>
                <a:extLst>
                  <a:ext uri="{0D108BD9-81ED-4DB2-BD59-A6C34878D82A}">
                    <a16:rowId xmlns:a16="http://schemas.microsoft.com/office/drawing/2014/main" val="997916903"/>
                  </a:ext>
                </a:extLst>
              </a:tr>
              <a:tr h="370840">
                <a:tc>
                  <a:txBody>
                    <a:bodyPr/>
                    <a:lstStyle/>
                    <a:p>
                      <a:r>
                        <a:rPr lang="en-IN" sz="1800" b="1" dirty="0"/>
                        <a:t>Hospital inc. services</a:t>
                      </a:r>
                    </a:p>
                  </a:txBody>
                  <a:tcPr marL="29309" marR="29309" marT="14654" marB="14654"/>
                </a:tc>
                <a:tc>
                  <a:txBody>
                    <a:bodyPr/>
                    <a:lstStyle/>
                    <a:p>
                      <a:pPr algn="ctr"/>
                      <a:r>
                        <a:rPr lang="en-IN" sz="1800" b="1" dirty="0"/>
                        <a:t>84,750 sqm</a:t>
                      </a:r>
                    </a:p>
                  </a:txBody>
                  <a:tcPr marL="29309" marR="29309" marT="14654" marB="14654"/>
                </a:tc>
                <a:extLst>
                  <a:ext uri="{0D108BD9-81ED-4DB2-BD59-A6C34878D82A}">
                    <a16:rowId xmlns:a16="http://schemas.microsoft.com/office/drawing/2014/main" val="1502232984"/>
                  </a:ext>
                </a:extLst>
              </a:tr>
              <a:tr h="370840">
                <a:tc>
                  <a:txBody>
                    <a:bodyPr/>
                    <a:lstStyle/>
                    <a:p>
                      <a:r>
                        <a:rPr lang="en-IN" sz="1800" b="1" dirty="0"/>
                        <a:t>Institutional</a:t>
                      </a:r>
                      <a:r>
                        <a:rPr lang="en-IN" sz="1800" b="1" baseline="0" dirty="0"/>
                        <a:t>, teaching &amp; related facilities</a:t>
                      </a:r>
                      <a:endParaRPr lang="en-IN" sz="1800" b="1" dirty="0"/>
                    </a:p>
                  </a:txBody>
                  <a:tcPr marL="29309" marR="29309" marT="14654" marB="14654"/>
                </a:tc>
                <a:tc>
                  <a:txBody>
                    <a:bodyPr/>
                    <a:lstStyle/>
                    <a:p>
                      <a:pPr algn="ctr"/>
                      <a:r>
                        <a:rPr lang="en-IN" sz="1800" b="1" dirty="0"/>
                        <a:t>42,050 sqm</a:t>
                      </a:r>
                    </a:p>
                  </a:txBody>
                  <a:tcPr marL="29309" marR="29309" marT="14654" marB="14654"/>
                </a:tc>
                <a:extLst>
                  <a:ext uri="{0D108BD9-81ED-4DB2-BD59-A6C34878D82A}">
                    <a16:rowId xmlns:a16="http://schemas.microsoft.com/office/drawing/2014/main" val="4197207185"/>
                  </a:ext>
                </a:extLst>
              </a:tr>
              <a:tr h="370840">
                <a:tc>
                  <a:txBody>
                    <a:bodyPr/>
                    <a:lstStyle/>
                    <a:p>
                      <a:r>
                        <a:rPr lang="en-IN" sz="1800" b="1" dirty="0"/>
                        <a:t>Residential,</a:t>
                      </a:r>
                      <a:r>
                        <a:rPr lang="en-IN" sz="1800" b="1" baseline="0" dirty="0"/>
                        <a:t> common services &amp; other facilities</a:t>
                      </a:r>
                      <a:endParaRPr lang="en-IN" sz="1800" b="1" dirty="0"/>
                    </a:p>
                  </a:txBody>
                  <a:tcPr marL="29309" marR="29309" marT="14654" marB="14654"/>
                </a:tc>
                <a:tc>
                  <a:txBody>
                    <a:bodyPr/>
                    <a:lstStyle/>
                    <a:p>
                      <a:pPr algn="ctr"/>
                      <a:r>
                        <a:rPr lang="en-IN" sz="1800" b="1" dirty="0"/>
                        <a:t>63,200 sqm</a:t>
                      </a:r>
                    </a:p>
                  </a:txBody>
                  <a:tcPr marL="29309" marR="29309" marT="14654" marB="14654"/>
                </a:tc>
                <a:extLst>
                  <a:ext uri="{0D108BD9-81ED-4DB2-BD59-A6C34878D82A}">
                    <a16:rowId xmlns:a16="http://schemas.microsoft.com/office/drawing/2014/main" val="1069593842"/>
                  </a:ext>
                </a:extLst>
              </a:tr>
              <a:tr h="370840">
                <a:tc>
                  <a:txBody>
                    <a:bodyPr/>
                    <a:lstStyle/>
                    <a:p>
                      <a:r>
                        <a:rPr lang="en-IN" b="1" dirty="0"/>
                        <a:t>TOTAL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1" dirty="0"/>
                        <a:t>1,90,000 sqm</a:t>
                      </a:r>
                    </a:p>
                    <a:p>
                      <a:pPr algn="ctr"/>
                      <a:endParaRPr lang="en-IN" b="1" dirty="0"/>
                    </a:p>
                  </a:txBody>
                  <a:tcPr/>
                </a:tc>
                <a:extLst>
                  <a:ext uri="{0D108BD9-81ED-4DB2-BD59-A6C34878D82A}">
                    <a16:rowId xmlns:a16="http://schemas.microsoft.com/office/drawing/2014/main" val="4285622391"/>
                  </a:ext>
                </a:extLst>
              </a:tr>
            </a:tbl>
          </a:graphicData>
        </a:graphic>
      </p:graphicFrame>
    </p:spTree>
    <p:extLst>
      <p:ext uri="{BB962C8B-B14F-4D97-AF65-F5344CB8AC3E}">
        <p14:creationId xmlns:p14="http://schemas.microsoft.com/office/powerpoint/2010/main" val="3786311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1181101" y="1351989"/>
            <a:ext cx="10515600" cy="4154022"/>
          </a:xfrm>
          <a:prstGeom prst="rect">
            <a:avLst/>
          </a:prstGeom>
          <a:noFill/>
        </p:spPr>
        <p:txBody>
          <a:bodyPr wrap="square" rtlCol="0">
            <a:spAutoFit/>
          </a:bodyPr>
          <a:lstStyle/>
          <a:p>
            <a:pPr marL="342900" indent="-342900">
              <a:lnSpc>
                <a:spcPct val="150000"/>
              </a:lnSpc>
              <a:buFont typeface="Wingdings" pitchFamily="2" charset="2"/>
              <a:buChar char="q"/>
            </a:pPr>
            <a:r>
              <a:rPr lang="en-US" sz="2400" b="1" dirty="0">
                <a:solidFill>
                  <a:srgbClr val="C00000"/>
                </a:solidFill>
              </a:rPr>
              <a:t>Establishment of :-</a:t>
            </a:r>
          </a:p>
          <a:p>
            <a:pPr marL="457200" indent="-457200">
              <a:lnSpc>
                <a:spcPct val="150000"/>
              </a:lnSpc>
              <a:buFont typeface="Arial" panose="020B0604020202020204" pitchFamily="34" charset="0"/>
              <a:buChar char="•"/>
            </a:pPr>
            <a:r>
              <a:rPr lang="en-US" sz="2200" b="1" dirty="0">
                <a:latin typeface="Bell MT" panose="02020503060305020303" pitchFamily="18" charset="0"/>
              </a:rPr>
              <a:t>IT enabled simulation and skill development facility</a:t>
            </a:r>
          </a:p>
          <a:p>
            <a:pPr marL="457200" indent="-457200">
              <a:lnSpc>
                <a:spcPct val="150000"/>
              </a:lnSpc>
              <a:buFont typeface="Arial" panose="020B0604020202020204" pitchFamily="34" charset="0"/>
              <a:buChar char="•"/>
            </a:pPr>
            <a:r>
              <a:rPr lang="en-US" sz="2200" b="1" dirty="0">
                <a:latin typeface="Bell MT" panose="02020503060305020303" pitchFamily="18" charset="0"/>
              </a:rPr>
              <a:t>Research Center and International Collaborations</a:t>
            </a:r>
          </a:p>
          <a:p>
            <a:pPr marL="457200" indent="-457200">
              <a:lnSpc>
                <a:spcPct val="150000"/>
              </a:lnSpc>
              <a:buFont typeface="Arial" panose="020B0604020202020204" pitchFamily="34" charset="0"/>
              <a:buChar char="•"/>
            </a:pPr>
            <a:r>
              <a:rPr lang="en-US" sz="2200" b="1" dirty="0">
                <a:latin typeface="Bell MT" panose="02020503060305020303" pitchFamily="18" charset="0"/>
              </a:rPr>
              <a:t>Centre of Excellence in Ophthalmology including Skill Development </a:t>
            </a:r>
          </a:p>
          <a:p>
            <a:pPr marL="457200" indent="-457200">
              <a:lnSpc>
                <a:spcPct val="150000"/>
              </a:lnSpc>
              <a:buFont typeface="Arial" panose="020B0604020202020204" pitchFamily="34" charset="0"/>
              <a:buChar char="•"/>
            </a:pPr>
            <a:r>
              <a:rPr lang="en-US" sz="2200" b="1" dirty="0">
                <a:latin typeface="Bell MT" panose="02020503060305020303" pitchFamily="18" charset="0"/>
              </a:rPr>
              <a:t>Department of Quality &amp; Patient Safety</a:t>
            </a:r>
          </a:p>
          <a:p>
            <a:pPr marL="457200" indent="-457200">
              <a:lnSpc>
                <a:spcPct val="150000"/>
              </a:lnSpc>
              <a:buFont typeface="Arial" panose="020B0604020202020204" pitchFamily="34" charset="0"/>
              <a:buChar char="•"/>
            </a:pPr>
            <a:r>
              <a:rPr lang="en-US" sz="2200" b="1" dirty="0">
                <a:latin typeface="Bell MT" panose="02020503060305020303" pitchFamily="18" charset="0"/>
              </a:rPr>
              <a:t>Skill Development Simulation Centre </a:t>
            </a:r>
          </a:p>
          <a:p>
            <a:pPr marL="457200" indent="-457200">
              <a:lnSpc>
                <a:spcPct val="150000"/>
              </a:lnSpc>
              <a:buFont typeface="Arial" panose="020B0604020202020204" pitchFamily="34" charset="0"/>
              <a:buChar char="•"/>
            </a:pPr>
            <a:r>
              <a:rPr lang="en-US" sz="2200" b="1" dirty="0">
                <a:latin typeface="Bell MT" panose="02020503060305020303" pitchFamily="18" charset="0"/>
              </a:rPr>
              <a:t>Centre of Excellence in Dental Sciences </a:t>
            </a:r>
          </a:p>
          <a:p>
            <a:pPr marL="457200" indent="-457200">
              <a:lnSpc>
                <a:spcPct val="150000"/>
              </a:lnSpc>
              <a:buFont typeface="Arial" panose="020B0604020202020204" pitchFamily="34" charset="0"/>
              <a:buChar char="•"/>
            </a:pPr>
            <a:r>
              <a:rPr lang="en-US" sz="2200" b="1" dirty="0">
                <a:latin typeface="Bell MT" panose="02020503060305020303" pitchFamily="18" charset="0"/>
              </a:rPr>
              <a:t>Digital Museum</a:t>
            </a: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60</a:t>
            </a:fld>
            <a:endParaRPr lang="en-GB" dirty="0"/>
          </a:p>
        </p:txBody>
      </p:sp>
      <p:sp>
        <p:nvSpPr>
          <p:cNvPr id="3" name="TextBox 2">
            <a:extLst>
              <a:ext uri="{FF2B5EF4-FFF2-40B4-BE49-F238E27FC236}">
                <a16:creationId xmlns:a16="http://schemas.microsoft.com/office/drawing/2014/main" id="{A87D4E6F-E39A-3506-D46E-C3C51E5D2641}"/>
              </a:ext>
            </a:extLst>
          </p:cNvPr>
          <p:cNvSpPr txBox="1"/>
          <p:nvPr/>
        </p:nvSpPr>
        <p:spPr>
          <a:xfrm>
            <a:off x="3276601" y="357890"/>
            <a:ext cx="6324600" cy="604781"/>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UPDATE ON AIIMS JAMMU </a:t>
            </a:r>
          </a:p>
        </p:txBody>
      </p:sp>
      <p:sp>
        <p:nvSpPr>
          <p:cNvPr id="5" name="TextBox 4">
            <a:extLst>
              <a:ext uri="{FF2B5EF4-FFF2-40B4-BE49-F238E27FC236}">
                <a16:creationId xmlns:a16="http://schemas.microsoft.com/office/drawing/2014/main" id="{C1777753-0649-9424-E78C-AF579586C65C}"/>
              </a:ext>
            </a:extLst>
          </p:cNvPr>
          <p:cNvSpPr txBox="1"/>
          <p:nvPr/>
        </p:nvSpPr>
        <p:spPr>
          <a:xfrm>
            <a:off x="2667000" y="838200"/>
            <a:ext cx="7315200" cy="369332"/>
          </a:xfrm>
          <a:prstGeom prst="rect">
            <a:avLst/>
          </a:prstGeom>
          <a:noFill/>
        </p:spPr>
        <p:txBody>
          <a:bodyPr wrap="square" rtlCol="0">
            <a:spAutoFit/>
          </a:bodyPr>
          <a:lstStyle/>
          <a:p>
            <a:pPr algn="ctr"/>
            <a:r>
              <a:rPr lang="en-GB" b="1" dirty="0">
                <a:solidFill>
                  <a:srgbClr val="002060"/>
                </a:solidFill>
                <a:latin typeface="Times New Roman" pitchFamily="18" charset="0"/>
                <a:cs typeface="Times New Roman" pitchFamily="18" charset="0"/>
              </a:rPr>
              <a:t>(PROPOSED  FACILITIES UNDER CONSIDERATION) </a:t>
            </a:r>
            <a:endParaRPr lang="en-IN"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102190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989162" y="1524000"/>
            <a:ext cx="11201400" cy="3816429"/>
          </a:xfrm>
          <a:prstGeom prst="rect">
            <a:avLst/>
          </a:prstGeom>
          <a:noFill/>
        </p:spPr>
        <p:txBody>
          <a:bodyPr wrap="square" rtlCol="0">
            <a:spAutoFit/>
          </a:bodyPr>
          <a:lstStyle/>
          <a:p>
            <a:pPr lvl="0"/>
            <a:endParaRPr lang="en-IN" sz="2000" b="1" dirty="0"/>
          </a:p>
          <a:p>
            <a:pPr marL="342900" lvl="0" indent="-342900">
              <a:buClr>
                <a:srgbClr val="C00000"/>
              </a:buClr>
              <a:buFont typeface="Wingdings" pitchFamily="2" charset="2"/>
              <a:buChar char="q"/>
            </a:pPr>
            <a:r>
              <a:rPr lang="en-US" sz="2200" b="1" dirty="0">
                <a:latin typeface="Bell MT" panose="02020503060305020303" pitchFamily="18" charset="0"/>
              </a:rPr>
              <a:t>Development of Centers for Robotics/Techno surgery</a:t>
            </a:r>
          </a:p>
          <a:p>
            <a:pPr lvl="0"/>
            <a:endParaRPr lang="en-IN" sz="2200" b="1" dirty="0">
              <a:latin typeface="Bell MT" panose="02020503060305020303" pitchFamily="18" charset="0"/>
            </a:endParaRPr>
          </a:p>
          <a:p>
            <a:pPr marL="342900" lvl="0" indent="-342900">
              <a:buClr>
                <a:srgbClr val="C00000"/>
              </a:buClr>
              <a:buFont typeface="Wingdings" pitchFamily="2" charset="2"/>
              <a:buChar char="q"/>
            </a:pPr>
            <a:r>
              <a:rPr lang="en-US" sz="2200" b="1" dirty="0">
                <a:latin typeface="Bell MT" panose="02020503060305020303" pitchFamily="18" charset="0"/>
              </a:rPr>
              <a:t>Development of AIIMS offsite Campus/Satellite Centers- Community Outreach Program</a:t>
            </a:r>
          </a:p>
          <a:p>
            <a:pPr lvl="0"/>
            <a:endParaRPr lang="en-IN" sz="2200" b="1" dirty="0">
              <a:latin typeface="Bell MT" panose="02020503060305020303" pitchFamily="18" charset="0"/>
            </a:endParaRPr>
          </a:p>
          <a:p>
            <a:pPr marL="342900" lvl="0" indent="-342900">
              <a:buClr>
                <a:srgbClr val="C00000"/>
              </a:buClr>
              <a:buFont typeface="Wingdings" pitchFamily="2" charset="2"/>
              <a:buChar char="q"/>
            </a:pPr>
            <a:r>
              <a:rPr lang="en-US" sz="2200" b="1" dirty="0">
                <a:latin typeface="Bell MT" panose="02020503060305020303" pitchFamily="18" charset="0"/>
              </a:rPr>
              <a:t>Centre for Predictive Medical Technology</a:t>
            </a:r>
          </a:p>
          <a:p>
            <a:pPr lvl="0">
              <a:buClr>
                <a:srgbClr val="C00000"/>
              </a:buClr>
            </a:pPr>
            <a:endParaRPr lang="en-US" sz="2200" b="1" dirty="0">
              <a:latin typeface="Bell MT" panose="02020503060305020303" pitchFamily="18" charset="0"/>
            </a:endParaRPr>
          </a:p>
          <a:p>
            <a:pPr marL="342900" lvl="0" indent="-342900">
              <a:buClr>
                <a:srgbClr val="C00000"/>
              </a:buClr>
              <a:buFont typeface="Wingdings" pitchFamily="2" charset="2"/>
              <a:buChar char="q"/>
            </a:pPr>
            <a:r>
              <a:rPr lang="en-US" sz="2200" b="1" dirty="0">
                <a:latin typeface="Bell MT" panose="02020503060305020303" pitchFamily="18" charset="0"/>
              </a:rPr>
              <a:t>Training of Teachers, Students, Police personnel, Drivers, Housewives etc. in First Aid &amp; CPR.</a:t>
            </a:r>
            <a:endParaRPr lang="en-IN" sz="2200" b="1" dirty="0">
              <a:latin typeface="Bell MT" panose="02020503060305020303" pitchFamily="18" charset="0"/>
            </a:endParaRPr>
          </a:p>
          <a:p>
            <a:pPr lvl="0"/>
            <a:endParaRPr lang="en-IN" sz="2400" dirty="0"/>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61</a:t>
            </a:fld>
            <a:endParaRPr lang="en-GB"/>
          </a:p>
        </p:txBody>
      </p:sp>
      <p:sp>
        <p:nvSpPr>
          <p:cNvPr id="3" name="TextBox 2">
            <a:extLst>
              <a:ext uri="{FF2B5EF4-FFF2-40B4-BE49-F238E27FC236}">
                <a16:creationId xmlns:a16="http://schemas.microsoft.com/office/drawing/2014/main" id="{186F6709-79D8-CC16-9EFD-EE7AD37005D7}"/>
              </a:ext>
            </a:extLst>
          </p:cNvPr>
          <p:cNvSpPr txBox="1"/>
          <p:nvPr/>
        </p:nvSpPr>
        <p:spPr>
          <a:xfrm>
            <a:off x="3276601" y="357890"/>
            <a:ext cx="6324600" cy="604781"/>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UPDATE ON AIIMS JAMMU </a:t>
            </a:r>
          </a:p>
        </p:txBody>
      </p:sp>
      <p:sp>
        <p:nvSpPr>
          <p:cNvPr id="5" name="TextBox 4">
            <a:extLst>
              <a:ext uri="{FF2B5EF4-FFF2-40B4-BE49-F238E27FC236}">
                <a16:creationId xmlns:a16="http://schemas.microsoft.com/office/drawing/2014/main" id="{8CB6227E-7DD5-1E24-4530-E2DD5F3EF3C4}"/>
              </a:ext>
            </a:extLst>
          </p:cNvPr>
          <p:cNvSpPr txBox="1"/>
          <p:nvPr/>
        </p:nvSpPr>
        <p:spPr>
          <a:xfrm>
            <a:off x="2667000" y="838200"/>
            <a:ext cx="7315200" cy="369332"/>
          </a:xfrm>
          <a:prstGeom prst="rect">
            <a:avLst/>
          </a:prstGeom>
          <a:noFill/>
        </p:spPr>
        <p:txBody>
          <a:bodyPr wrap="square" rtlCol="0">
            <a:spAutoFit/>
          </a:bodyPr>
          <a:lstStyle/>
          <a:p>
            <a:pPr algn="ctr"/>
            <a:r>
              <a:rPr lang="en-GB" b="1" dirty="0">
                <a:solidFill>
                  <a:srgbClr val="002060"/>
                </a:solidFill>
                <a:latin typeface="Times New Roman" pitchFamily="18" charset="0"/>
                <a:cs typeface="Times New Roman" pitchFamily="18" charset="0"/>
              </a:rPr>
              <a:t>(PROPOSED  FACILITIES UNDER CONSIDERATION) </a:t>
            </a:r>
            <a:endParaRPr lang="en-IN"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66625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1295400" y="1981199"/>
            <a:ext cx="10439400" cy="3323987"/>
          </a:xfrm>
          <a:prstGeom prst="rect">
            <a:avLst/>
          </a:prstGeom>
          <a:noFill/>
        </p:spPr>
        <p:txBody>
          <a:bodyPr wrap="square" rtlCol="0">
            <a:spAutoFit/>
          </a:bodyPr>
          <a:lstStyle/>
          <a:p>
            <a:pPr lvl="0">
              <a:buClr>
                <a:srgbClr val="C00000"/>
              </a:buClr>
            </a:pPr>
            <a:endParaRPr lang="en-US" b="1" dirty="0">
              <a:latin typeface="Bell MT" pitchFamily="18" charset="0"/>
            </a:endParaRPr>
          </a:p>
          <a:p>
            <a:pPr marL="342900" lvl="0" indent="-342900">
              <a:buClr>
                <a:srgbClr val="C00000"/>
              </a:buClr>
              <a:buFont typeface="Wingdings" pitchFamily="2" charset="2"/>
              <a:buChar char="q"/>
            </a:pPr>
            <a:r>
              <a:rPr lang="en-US" sz="2400" b="1" dirty="0">
                <a:latin typeface="Bell MT" panose="02020503060305020303" pitchFamily="18" charset="0"/>
              </a:rPr>
              <a:t>Industry-Academia Interface for Research</a:t>
            </a:r>
          </a:p>
          <a:p>
            <a:pPr lvl="0">
              <a:buClr>
                <a:srgbClr val="C00000"/>
              </a:buClr>
            </a:pPr>
            <a:endParaRPr lang="en-US" sz="2400" b="1" dirty="0">
              <a:latin typeface="Bell MT" panose="02020503060305020303" pitchFamily="18" charset="0"/>
            </a:endParaRPr>
          </a:p>
          <a:p>
            <a:pPr marL="342900" lvl="0" indent="-342900">
              <a:buClr>
                <a:srgbClr val="C00000"/>
              </a:buClr>
              <a:buFont typeface="Wingdings" pitchFamily="2" charset="2"/>
              <a:buChar char="q"/>
            </a:pPr>
            <a:r>
              <a:rPr lang="en-US" sz="2400" b="1" dirty="0">
                <a:latin typeface="Bell MT" panose="02020503060305020303" pitchFamily="18" charset="0"/>
              </a:rPr>
              <a:t>AIIMS Jammu- a Global Village</a:t>
            </a:r>
          </a:p>
          <a:p>
            <a:pPr lvl="0">
              <a:buClr>
                <a:srgbClr val="C00000"/>
              </a:buClr>
            </a:pPr>
            <a:endParaRPr lang="en-IN" sz="2400" b="1" dirty="0">
              <a:latin typeface="Bell MT" panose="02020503060305020303" pitchFamily="18" charset="0"/>
            </a:endParaRPr>
          </a:p>
          <a:p>
            <a:pPr marL="342900" lvl="0" indent="-342900">
              <a:buClr>
                <a:srgbClr val="C00000"/>
              </a:buClr>
              <a:buFont typeface="Wingdings" pitchFamily="2" charset="2"/>
              <a:buChar char="q"/>
            </a:pPr>
            <a:r>
              <a:rPr lang="en-US" sz="2400" b="1" dirty="0">
                <a:latin typeface="Bell MT" panose="02020503060305020303" pitchFamily="18" charset="0"/>
              </a:rPr>
              <a:t> Guest House for International Faculty &amp; Researchers. </a:t>
            </a:r>
          </a:p>
          <a:p>
            <a:pPr lvl="0">
              <a:buClr>
                <a:srgbClr val="C00000"/>
              </a:buClr>
            </a:pPr>
            <a:endParaRPr lang="en-IN" sz="2400" b="1" dirty="0">
              <a:latin typeface="Bell MT" panose="02020503060305020303" pitchFamily="18" charset="0"/>
            </a:endParaRPr>
          </a:p>
          <a:p>
            <a:pPr marL="342900" lvl="0" indent="-342900">
              <a:buClr>
                <a:srgbClr val="C00000"/>
              </a:buClr>
              <a:buFont typeface="Wingdings" pitchFamily="2" charset="2"/>
              <a:buChar char="q"/>
            </a:pPr>
            <a:r>
              <a:rPr lang="en-US" sz="2400" b="1" dirty="0">
                <a:latin typeface="Bell MT" panose="02020503060305020303" pitchFamily="18" charset="0"/>
              </a:rPr>
              <a:t> AYUSH: National Institute of Integrated Healthcare.</a:t>
            </a:r>
            <a:endParaRPr lang="en-IN" sz="2400" b="1" dirty="0">
              <a:latin typeface="Bell MT" panose="02020503060305020303" pitchFamily="18" charset="0"/>
            </a:endParaRPr>
          </a:p>
          <a:p>
            <a:r>
              <a:rPr lang="en-US" sz="2400" dirty="0"/>
              <a:t> </a:t>
            </a:r>
            <a:endParaRPr lang="en-US" sz="2400" b="1" dirty="0">
              <a:latin typeface="Bell MT" panose="02020503060305020303" pitchFamily="18" charset="0"/>
            </a:endParaRP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62</a:t>
            </a:fld>
            <a:endParaRPr lang="en-GB"/>
          </a:p>
        </p:txBody>
      </p:sp>
      <p:sp>
        <p:nvSpPr>
          <p:cNvPr id="10" name="TextBox 9"/>
          <p:cNvSpPr txBox="1"/>
          <p:nvPr/>
        </p:nvSpPr>
        <p:spPr>
          <a:xfrm>
            <a:off x="1981200" y="914400"/>
            <a:ext cx="9067800" cy="400110"/>
          </a:xfrm>
          <a:prstGeom prst="rect">
            <a:avLst/>
          </a:prstGeom>
          <a:noFill/>
        </p:spPr>
        <p:txBody>
          <a:bodyPr wrap="square" rtlCol="0">
            <a:spAutoFit/>
          </a:bodyPr>
          <a:lstStyle/>
          <a:p>
            <a:pPr algn="ctr"/>
            <a:r>
              <a:rPr lang="en-GB" sz="2000" b="1" dirty="0">
                <a:solidFill>
                  <a:srgbClr val="002060"/>
                </a:solidFill>
                <a:latin typeface="Times New Roman" pitchFamily="18" charset="0"/>
                <a:cs typeface="Times New Roman" pitchFamily="18" charset="0"/>
              </a:rPr>
              <a:t>(PROPOSED FUTURE FACILITIES) </a:t>
            </a:r>
            <a:endParaRPr lang="en-IN" sz="2000" b="1" dirty="0">
              <a:solidFill>
                <a:srgbClr val="00206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93F5FD45-AED1-6FFF-5865-2D374A2662FF}"/>
              </a:ext>
            </a:extLst>
          </p:cNvPr>
          <p:cNvSpPr txBox="1"/>
          <p:nvPr/>
        </p:nvSpPr>
        <p:spPr>
          <a:xfrm>
            <a:off x="3352800" y="385819"/>
            <a:ext cx="6324600" cy="604781"/>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UPDATE ON AIIMS JAMMU </a:t>
            </a:r>
          </a:p>
        </p:txBody>
      </p:sp>
    </p:spTree>
    <p:extLst>
      <p:ext uri="{BB962C8B-B14F-4D97-AF65-F5344CB8AC3E}">
        <p14:creationId xmlns:p14="http://schemas.microsoft.com/office/powerpoint/2010/main" val="3503375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B8F46-4946-48B5-98BC-F6B4BD115D44}"/>
              </a:ext>
            </a:extLst>
          </p:cNvPr>
          <p:cNvSpPr txBox="1"/>
          <p:nvPr/>
        </p:nvSpPr>
        <p:spPr>
          <a:xfrm>
            <a:off x="990600" y="1066800"/>
            <a:ext cx="10098420" cy="3139321"/>
          </a:xfrm>
          <a:prstGeom prst="rect">
            <a:avLst/>
          </a:prstGeom>
          <a:noFill/>
        </p:spPr>
        <p:txBody>
          <a:bodyPr wrap="square" rtlCol="0">
            <a:spAutoFit/>
          </a:bodyPr>
          <a:lstStyle/>
          <a:p>
            <a:pPr algn="ctr">
              <a:lnSpc>
                <a:spcPct val="150000"/>
              </a:lnSpc>
            </a:pPr>
            <a:endParaRPr lang="en-US" sz="3600" b="1" dirty="0">
              <a:solidFill>
                <a:srgbClr val="C00000"/>
              </a:solidFill>
              <a:effectLst>
                <a:outerShdw blurRad="38100" dist="38100" dir="2700000" algn="tl">
                  <a:srgbClr val="000000">
                    <a:alpha val="43137"/>
                  </a:srgbClr>
                </a:outerShdw>
              </a:effectLst>
              <a:latin typeface="Bell MT" panose="02020503060305020303" pitchFamily="18" charset="0"/>
            </a:endParaRPr>
          </a:p>
          <a:p>
            <a:pPr algn="ctr"/>
            <a:r>
              <a:rPr lang="en-US" sz="4800" b="1" u="sng" dirty="0">
                <a:solidFill>
                  <a:srgbClr val="C00000"/>
                </a:solidFill>
                <a:latin typeface="Bell MT" panose="02020503060305020303" pitchFamily="18" charset="0"/>
              </a:rPr>
              <a:t>GLIMPSES</a:t>
            </a:r>
            <a:r>
              <a:rPr lang="en-US" sz="4800" b="1" dirty="0">
                <a:solidFill>
                  <a:srgbClr val="C00000"/>
                </a:solidFill>
                <a:latin typeface="Bell MT" panose="02020503060305020303" pitchFamily="18" charset="0"/>
              </a:rPr>
              <a:t> </a:t>
            </a:r>
          </a:p>
          <a:p>
            <a:pPr algn="ctr"/>
            <a:r>
              <a:rPr lang="en-US" sz="4800" b="1" dirty="0">
                <a:solidFill>
                  <a:srgbClr val="C00000"/>
                </a:solidFill>
                <a:latin typeface="Bell MT" panose="02020503060305020303" pitchFamily="18" charset="0"/>
              </a:rPr>
              <a:t>OF</a:t>
            </a:r>
          </a:p>
          <a:p>
            <a:pPr algn="ctr"/>
            <a:r>
              <a:rPr lang="en-US" sz="4800" b="1" dirty="0">
                <a:solidFill>
                  <a:srgbClr val="C00000"/>
                </a:solidFill>
                <a:latin typeface="Bell MT" panose="02020503060305020303" pitchFamily="18" charset="0"/>
              </a:rPr>
              <a:t>AIIMS JAMMU </a:t>
            </a:r>
          </a:p>
        </p:txBody>
      </p:sp>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63</a:t>
            </a:fld>
            <a:endParaRPr lang="en-GB"/>
          </a:p>
        </p:txBody>
      </p:sp>
    </p:spTree>
    <p:extLst>
      <p:ext uri="{BB962C8B-B14F-4D97-AF65-F5344CB8AC3E}">
        <p14:creationId xmlns:p14="http://schemas.microsoft.com/office/powerpoint/2010/main" val="2350302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64</a:t>
            </a:fld>
            <a:endParaRPr lang="en-GB"/>
          </a:p>
        </p:txBody>
      </p:sp>
      <p:sp>
        <p:nvSpPr>
          <p:cNvPr id="8" name="TextBox 7">
            <a:extLst>
              <a:ext uri="{FF2B5EF4-FFF2-40B4-BE49-F238E27FC236}">
                <a16:creationId xmlns:a16="http://schemas.microsoft.com/office/drawing/2014/main" id="{E33B8F46-4946-48B5-98BC-F6B4BD115D44}"/>
              </a:ext>
            </a:extLst>
          </p:cNvPr>
          <p:cNvSpPr txBox="1"/>
          <p:nvPr/>
        </p:nvSpPr>
        <p:spPr>
          <a:xfrm>
            <a:off x="1991860" y="0"/>
            <a:ext cx="7391400" cy="1051378"/>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AIIMS JAMMU IN NEWS</a:t>
            </a:r>
          </a:p>
        </p:txBody>
      </p:sp>
      <p:grpSp>
        <p:nvGrpSpPr>
          <p:cNvPr id="25" name="Group 24">
            <a:extLst>
              <a:ext uri="{FF2B5EF4-FFF2-40B4-BE49-F238E27FC236}">
                <a16:creationId xmlns:a16="http://schemas.microsoft.com/office/drawing/2014/main" id="{E875CB95-B542-864C-681C-7C843359AF9F}"/>
              </a:ext>
            </a:extLst>
          </p:cNvPr>
          <p:cNvGrpSpPr/>
          <p:nvPr/>
        </p:nvGrpSpPr>
        <p:grpSpPr>
          <a:xfrm>
            <a:off x="135965" y="762000"/>
            <a:ext cx="11920070" cy="5198714"/>
            <a:chOff x="38305" y="592486"/>
            <a:chExt cx="12131995" cy="6128989"/>
          </a:xfrm>
        </p:grpSpPr>
        <p:grpSp>
          <p:nvGrpSpPr>
            <p:cNvPr id="17" name="Group 16"/>
            <p:cNvGrpSpPr/>
            <p:nvPr/>
          </p:nvGrpSpPr>
          <p:grpSpPr>
            <a:xfrm>
              <a:off x="9358276" y="592486"/>
              <a:ext cx="2812024" cy="5817151"/>
              <a:chOff x="8763000" y="904324"/>
              <a:chExt cx="2812024" cy="5817151"/>
            </a:xfrm>
          </p:grpSpPr>
          <p:pic>
            <p:nvPicPr>
              <p:cNvPr id="14" name="Picture 13"/>
              <p:cNvPicPr>
                <a:picLocks noChangeAspect="1"/>
              </p:cNvPicPr>
              <p:nvPr/>
            </p:nvPicPr>
            <p:blipFill>
              <a:blip r:embed="rId3" cstate="print"/>
              <a:stretch>
                <a:fillRect/>
              </a:stretch>
            </p:blipFill>
            <p:spPr>
              <a:xfrm>
                <a:off x="8763000" y="1242220"/>
                <a:ext cx="2812024" cy="5479255"/>
              </a:xfrm>
              <a:prstGeom prst="rect">
                <a:avLst/>
              </a:prstGeom>
            </p:spPr>
          </p:pic>
          <p:sp>
            <p:nvSpPr>
              <p:cNvPr id="15" name="Rectangle 14"/>
              <p:cNvSpPr/>
              <p:nvPr/>
            </p:nvSpPr>
            <p:spPr>
              <a:xfrm>
                <a:off x="9296401" y="904324"/>
                <a:ext cx="1658530" cy="3198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17</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June 2022</a:t>
                </a:r>
              </a:p>
            </p:txBody>
          </p:sp>
        </p:grpSp>
        <p:grpSp>
          <p:nvGrpSpPr>
            <p:cNvPr id="19" name="Group 18"/>
            <p:cNvGrpSpPr/>
            <p:nvPr/>
          </p:nvGrpSpPr>
          <p:grpSpPr>
            <a:xfrm>
              <a:off x="5912965" y="1287138"/>
              <a:ext cx="3383435" cy="5434337"/>
              <a:chOff x="5912965" y="1287138"/>
              <a:chExt cx="3383435" cy="5434337"/>
            </a:xfrm>
          </p:grpSpPr>
          <p:pic>
            <p:nvPicPr>
              <p:cNvPr id="16" name="Picture 15"/>
              <p:cNvPicPr>
                <a:picLocks noChangeAspect="1"/>
              </p:cNvPicPr>
              <p:nvPr/>
            </p:nvPicPr>
            <p:blipFill>
              <a:blip r:embed="rId4" cstate="print"/>
              <a:stretch>
                <a:fillRect/>
              </a:stretch>
            </p:blipFill>
            <p:spPr>
              <a:xfrm>
                <a:off x="5912965" y="1597967"/>
                <a:ext cx="3383435" cy="5123508"/>
              </a:xfrm>
              <a:prstGeom prst="rect">
                <a:avLst/>
              </a:prstGeom>
            </p:spPr>
          </p:pic>
          <p:sp>
            <p:nvSpPr>
              <p:cNvPr id="18" name="Rectangle 17"/>
              <p:cNvSpPr/>
              <p:nvPr/>
            </p:nvSpPr>
            <p:spPr>
              <a:xfrm>
                <a:off x="6762703" y="1287138"/>
                <a:ext cx="1683957" cy="3108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17</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June 2022</a:t>
                </a:r>
              </a:p>
            </p:txBody>
          </p:sp>
        </p:grpSp>
        <p:grpSp>
          <p:nvGrpSpPr>
            <p:cNvPr id="4" name="Group 3">
              <a:extLst>
                <a:ext uri="{FF2B5EF4-FFF2-40B4-BE49-F238E27FC236}">
                  <a16:creationId xmlns:a16="http://schemas.microsoft.com/office/drawing/2014/main" id="{40F6D214-54EB-0E4A-95F7-6EEB785DC23C}"/>
                </a:ext>
              </a:extLst>
            </p:cNvPr>
            <p:cNvGrpSpPr/>
            <p:nvPr/>
          </p:nvGrpSpPr>
          <p:grpSpPr>
            <a:xfrm>
              <a:off x="38305" y="1854387"/>
              <a:ext cx="2209800" cy="4414334"/>
              <a:chOff x="2438400" y="904461"/>
              <a:chExt cx="2626744" cy="5186273"/>
            </a:xfrm>
          </p:grpSpPr>
          <p:sp>
            <p:nvSpPr>
              <p:cNvPr id="20" name="Rectangle 19">
                <a:extLst>
                  <a:ext uri="{FF2B5EF4-FFF2-40B4-BE49-F238E27FC236}">
                    <a16:creationId xmlns:a16="http://schemas.microsoft.com/office/drawing/2014/main" id="{78E77706-805F-CB71-3A94-FE055AF9B7CB}"/>
                  </a:ext>
                </a:extLst>
              </p:cNvPr>
              <p:cNvSpPr/>
              <p:nvPr/>
            </p:nvSpPr>
            <p:spPr>
              <a:xfrm>
                <a:off x="2667000" y="904461"/>
                <a:ext cx="1971461" cy="37573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16</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June 2022</a:t>
                </a:r>
              </a:p>
            </p:txBody>
          </p:sp>
          <p:pic>
            <p:nvPicPr>
              <p:cNvPr id="21" name="Picture 20">
                <a:extLst>
                  <a:ext uri="{FF2B5EF4-FFF2-40B4-BE49-F238E27FC236}">
                    <a16:creationId xmlns:a16="http://schemas.microsoft.com/office/drawing/2014/main" id="{5D359537-8AB4-7746-F418-305C23F305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1290134"/>
                <a:ext cx="2626744" cy="4800600"/>
              </a:xfrm>
              <a:prstGeom prst="rect">
                <a:avLst/>
              </a:prstGeom>
            </p:spPr>
          </p:pic>
        </p:grpSp>
        <p:grpSp>
          <p:nvGrpSpPr>
            <p:cNvPr id="22" name="Group 21">
              <a:extLst>
                <a:ext uri="{FF2B5EF4-FFF2-40B4-BE49-F238E27FC236}">
                  <a16:creationId xmlns:a16="http://schemas.microsoft.com/office/drawing/2014/main" id="{99F8CC63-EA9C-5D48-BD65-2C5A4D016DE0}"/>
                </a:ext>
              </a:extLst>
            </p:cNvPr>
            <p:cNvGrpSpPr/>
            <p:nvPr/>
          </p:nvGrpSpPr>
          <p:grpSpPr>
            <a:xfrm>
              <a:off x="2272953" y="919361"/>
              <a:ext cx="3611573" cy="3525332"/>
              <a:chOff x="4442099" y="1047326"/>
              <a:chExt cx="4168501" cy="3627176"/>
            </a:xfrm>
          </p:grpSpPr>
          <p:pic>
            <p:nvPicPr>
              <p:cNvPr id="23" name="Picture 22">
                <a:extLst>
                  <a:ext uri="{FF2B5EF4-FFF2-40B4-BE49-F238E27FC236}">
                    <a16:creationId xmlns:a16="http://schemas.microsoft.com/office/drawing/2014/main" id="{D147B044-0981-823F-49C7-809D2BC260C1}"/>
                  </a:ext>
                </a:extLst>
              </p:cNvPr>
              <p:cNvPicPr>
                <a:picLocks noChangeAspect="1"/>
              </p:cNvPicPr>
              <p:nvPr/>
            </p:nvPicPr>
            <p:blipFill>
              <a:blip r:embed="rId6" cstate="print"/>
              <a:stretch>
                <a:fillRect/>
              </a:stretch>
            </p:blipFill>
            <p:spPr>
              <a:xfrm>
                <a:off x="4442099" y="1367135"/>
                <a:ext cx="4168501" cy="3307367"/>
              </a:xfrm>
              <a:prstGeom prst="rect">
                <a:avLst/>
              </a:prstGeom>
            </p:spPr>
          </p:pic>
          <p:sp>
            <p:nvSpPr>
              <p:cNvPr id="24" name="Rectangle 23">
                <a:extLst>
                  <a:ext uri="{FF2B5EF4-FFF2-40B4-BE49-F238E27FC236}">
                    <a16:creationId xmlns:a16="http://schemas.microsoft.com/office/drawing/2014/main" id="{550C198C-27C9-F7E5-F1C4-AB8BE92D9907}"/>
                  </a:ext>
                </a:extLst>
              </p:cNvPr>
              <p:cNvSpPr/>
              <p:nvPr/>
            </p:nvSpPr>
            <p:spPr>
              <a:xfrm>
                <a:off x="5548553" y="1047326"/>
                <a:ext cx="1943634" cy="3198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17</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June 2022</a:t>
                </a:r>
              </a:p>
            </p:txBody>
          </p:sp>
        </p:grpSp>
      </p:grpSp>
    </p:spTree>
    <p:extLst>
      <p:ext uri="{BB962C8B-B14F-4D97-AF65-F5344CB8AC3E}">
        <p14:creationId xmlns:p14="http://schemas.microsoft.com/office/powerpoint/2010/main" val="945322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65</a:t>
            </a:fld>
            <a:endParaRPr lang="en-GB"/>
          </a:p>
        </p:txBody>
      </p:sp>
      <p:sp>
        <p:nvSpPr>
          <p:cNvPr id="8" name="TextBox 7">
            <a:extLst>
              <a:ext uri="{FF2B5EF4-FFF2-40B4-BE49-F238E27FC236}">
                <a16:creationId xmlns:a16="http://schemas.microsoft.com/office/drawing/2014/main" id="{E33B8F46-4946-48B5-98BC-F6B4BD115D44}"/>
              </a:ext>
            </a:extLst>
          </p:cNvPr>
          <p:cNvSpPr txBox="1"/>
          <p:nvPr/>
        </p:nvSpPr>
        <p:spPr>
          <a:xfrm>
            <a:off x="-75770" y="-154925"/>
            <a:ext cx="7391400" cy="1051378"/>
          </a:xfrm>
          <a:prstGeom prst="rect">
            <a:avLst/>
          </a:prstGeom>
        </p:spPr>
        <p:txBody>
          <a:bodyPr vert="horz" lIns="91440" tIns="45720" rIns="91440" bIns="45720" rtlCol="0" anchor="ctr">
            <a:normAutofit/>
          </a:bodyPr>
          <a:lstStyle>
            <a:lvl1pPr>
              <a:lnSpc>
                <a:spcPct val="90000"/>
              </a:lnSpc>
              <a:spcBef>
                <a:spcPct val="0"/>
              </a:spcBef>
              <a:buNone/>
              <a:defRPr sz="3600" b="1" u="sng">
                <a:solidFill>
                  <a:srgbClr val="C00000"/>
                </a:solidFill>
                <a:latin typeface="Poppins" panose="00000800000000000000" pitchFamily="50" charset="0"/>
                <a:ea typeface="+mj-lt"/>
                <a:cs typeface="Poppins" panose="00000800000000000000" pitchFamily="50" charset="0"/>
              </a:defRPr>
            </a:lvl1pPr>
          </a:lstStyle>
          <a:p>
            <a:r>
              <a:rPr lang="en-IN" dirty="0"/>
              <a:t>AIIMS JAMMU IN NEWS</a:t>
            </a:r>
          </a:p>
        </p:txBody>
      </p:sp>
      <p:grpSp>
        <p:nvGrpSpPr>
          <p:cNvPr id="9" name="Group 8"/>
          <p:cNvGrpSpPr/>
          <p:nvPr/>
        </p:nvGrpSpPr>
        <p:grpSpPr>
          <a:xfrm>
            <a:off x="0" y="228600"/>
            <a:ext cx="12038521" cy="5853899"/>
            <a:chOff x="73517" y="152400"/>
            <a:chExt cx="12038521" cy="6615899"/>
          </a:xfrm>
        </p:grpSpPr>
        <p:grpSp>
          <p:nvGrpSpPr>
            <p:cNvPr id="10" name="Group 9"/>
            <p:cNvGrpSpPr/>
            <p:nvPr/>
          </p:nvGrpSpPr>
          <p:grpSpPr>
            <a:xfrm>
              <a:off x="7585612" y="593464"/>
              <a:ext cx="2447843" cy="3627303"/>
              <a:chOff x="2181261" y="747360"/>
              <a:chExt cx="2447843" cy="3627303"/>
            </a:xfrm>
          </p:grpSpPr>
          <p:pic>
            <p:nvPicPr>
              <p:cNvPr id="29" name="Picture 28"/>
              <p:cNvPicPr>
                <a:picLocks noChangeAspect="1"/>
              </p:cNvPicPr>
              <p:nvPr/>
            </p:nvPicPr>
            <p:blipFill>
              <a:blip r:embed="rId3" cstate="print"/>
              <a:stretch>
                <a:fillRect/>
              </a:stretch>
            </p:blipFill>
            <p:spPr>
              <a:xfrm>
                <a:off x="2181261" y="1057223"/>
                <a:ext cx="2447843" cy="3317440"/>
              </a:xfrm>
              <a:prstGeom prst="rect">
                <a:avLst/>
              </a:prstGeom>
              <a:ln>
                <a:noFill/>
              </a:ln>
              <a:effectLst>
                <a:outerShdw blurRad="190500" algn="tl" rotWithShape="0">
                  <a:srgbClr val="000000">
                    <a:alpha val="70000"/>
                  </a:srgbClr>
                </a:outerShdw>
              </a:effectLst>
            </p:spPr>
          </p:pic>
          <p:sp>
            <p:nvSpPr>
              <p:cNvPr id="30" name="Rectangle 29"/>
              <p:cNvSpPr/>
              <p:nvPr/>
            </p:nvSpPr>
            <p:spPr>
              <a:xfrm>
                <a:off x="2550128" y="747360"/>
                <a:ext cx="1905000"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30</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January 2022</a:t>
                </a:r>
              </a:p>
            </p:txBody>
          </p:sp>
        </p:grpSp>
        <p:grpSp>
          <p:nvGrpSpPr>
            <p:cNvPr id="11" name="Group 10"/>
            <p:cNvGrpSpPr/>
            <p:nvPr/>
          </p:nvGrpSpPr>
          <p:grpSpPr>
            <a:xfrm>
              <a:off x="4711356" y="641270"/>
              <a:ext cx="2821783" cy="3670641"/>
              <a:chOff x="4736494" y="723900"/>
              <a:chExt cx="2821783" cy="3670641"/>
            </a:xfrm>
          </p:grpSpPr>
          <p:pic>
            <p:nvPicPr>
              <p:cNvPr id="27" name="Picture 26"/>
              <p:cNvPicPr>
                <a:picLocks noChangeAspect="1"/>
              </p:cNvPicPr>
              <p:nvPr/>
            </p:nvPicPr>
            <p:blipFill>
              <a:blip r:embed="rId4" cstate="print"/>
              <a:stretch>
                <a:fillRect/>
              </a:stretch>
            </p:blipFill>
            <p:spPr>
              <a:xfrm>
                <a:off x="4736494" y="1052160"/>
                <a:ext cx="2821783" cy="3342381"/>
              </a:xfrm>
              <a:prstGeom prst="rect">
                <a:avLst/>
              </a:prstGeom>
              <a:ln>
                <a:noFill/>
              </a:ln>
              <a:effectLst>
                <a:outerShdw blurRad="190500" algn="tl" rotWithShape="0">
                  <a:srgbClr val="000000">
                    <a:alpha val="70000"/>
                  </a:srgbClr>
                </a:outerShdw>
              </a:effectLst>
            </p:spPr>
          </p:pic>
          <p:sp>
            <p:nvSpPr>
              <p:cNvPr id="28" name="Rectangle 27"/>
              <p:cNvSpPr/>
              <p:nvPr/>
            </p:nvSpPr>
            <p:spPr>
              <a:xfrm>
                <a:off x="5147422" y="723900"/>
                <a:ext cx="1981200"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30</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January 2022</a:t>
                </a:r>
              </a:p>
            </p:txBody>
          </p:sp>
        </p:grpSp>
        <p:grpSp>
          <p:nvGrpSpPr>
            <p:cNvPr id="12" name="Group 11"/>
            <p:cNvGrpSpPr/>
            <p:nvPr/>
          </p:nvGrpSpPr>
          <p:grpSpPr>
            <a:xfrm>
              <a:off x="8754099" y="4418115"/>
              <a:ext cx="3357939" cy="1713684"/>
              <a:chOff x="5654845" y="7278515"/>
              <a:chExt cx="4407340" cy="3093770"/>
            </a:xfrm>
          </p:grpSpPr>
          <p:pic>
            <p:nvPicPr>
              <p:cNvPr id="25" name="Picture 24"/>
              <p:cNvPicPr>
                <a:picLocks noChangeAspect="1"/>
              </p:cNvPicPr>
              <p:nvPr/>
            </p:nvPicPr>
            <p:blipFill>
              <a:blip r:embed="rId5" cstate="print"/>
              <a:stretch>
                <a:fillRect/>
              </a:stretch>
            </p:blipFill>
            <p:spPr>
              <a:xfrm>
                <a:off x="5654845" y="7583314"/>
                <a:ext cx="4407340" cy="2788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ectangle 25"/>
              <p:cNvSpPr/>
              <p:nvPr/>
            </p:nvSpPr>
            <p:spPr>
              <a:xfrm>
                <a:off x="6491915" y="7278515"/>
                <a:ext cx="1981201"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1000" b="1" dirty="0">
                    <a:solidFill>
                      <a:srgbClr val="C00000"/>
                    </a:solidFill>
                    <a:effectLst>
                      <a:outerShdw blurRad="38100" dist="38100" dir="2700000" algn="tl">
                        <a:srgbClr val="000000">
                          <a:alpha val="43137"/>
                        </a:srgbClr>
                      </a:outerShdw>
                    </a:effectLst>
                  </a:rPr>
                  <a:t>24</a:t>
                </a:r>
                <a:r>
                  <a:rPr lang="en-IN" sz="1000" b="1" baseline="30000" dirty="0">
                    <a:solidFill>
                      <a:srgbClr val="C00000"/>
                    </a:solidFill>
                    <a:effectLst>
                      <a:outerShdw blurRad="38100" dist="38100" dir="2700000" algn="tl">
                        <a:srgbClr val="000000">
                          <a:alpha val="43137"/>
                        </a:srgbClr>
                      </a:outerShdw>
                    </a:effectLst>
                  </a:rPr>
                  <a:t>th</a:t>
                </a:r>
                <a:r>
                  <a:rPr lang="en-IN" sz="1000" b="1" dirty="0">
                    <a:solidFill>
                      <a:srgbClr val="C00000"/>
                    </a:solidFill>
                    <a:effectLst>
                      <a:outerShdw blurRad="38100" dist="38100" dir="2700000" algn="tl">
                        <a:srgbClr val="000000">
                          <a:alpha val="43137"/>
                        </a:srgbClr>
                      </a:outerShdw>
                    </a:effectLst>
                  </a:rPr>
                  <a:t> January 2022</a:t>
                </a:r>
              </a:p>
            </p:txBody>
          </p:sp>
        </p:grpSp>
        <p:grpSp>
          <p:nvGrpSpPr>
            <p:cNvPr id="13" name="Group 12"/>
            <p:cNvGrpSpPr/>
            <p:nvPr/>
          </p:nvGrpSpPr>
          <p:grpSpPr>
            <a:xfrm>
              <a:off x="4770314" y="4799463"/>
              <a:ext cx="3685904" cy="1877573"/>
              <a:chOff x="4516689" y="4925696"/>
              <a:chExt cx="4408182" cy="1877573"/>
            </a:xfrm>
          </p:grpSpPr>
          <p:pic>
            <p:nvPicPr>
              <p:cNvPr id="22" name="Picture 21"/>
              <p:cNvPicPr>
                <a:picLocks noChangeAspect="1"/>
              </p:cNvPicPr>
              <p:nvPr/>
            </p:nvPicPr>
            <p:blipFill>
              <a:blip r:embed="rId6" cstate="print"/>
              <a:stretch>
                <a:fillRect/>
              </a:stretch>
            </p:blipFill>
            <p:spPr>
              <a:xfrm>
                <a:off x="4516689" y="5484895"/>
                <a:ext cx="2011854" cy="13183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Picture 22"/>
              <p:cNvPicPr>
                <a:picLocks noChangeAspect="1"/>
              </p:cNvPicPr>
              <p:nvPr/>
            </p:nvPicPr>
            <p:blipFill>
              <a:blip r:embed="rId7" cstate="print"/>
              <a:stretch>
                <a:fillRect/>
              </a:stretch>
            </p:blipFill>
            <p:spPr>
              <a:xfrm>
                <a:off x="6913017" y="5484895"/>
                <a:ext cx="2011854" cy="13183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 name="Rectangle 23"/>
              <p:cNvSpPr/>
              <p:nvPr/>
            </p:nvSpPr>
            <p:spPr>
              <a:xfrm>
                <a:off x="5347947" y="4925696"/>
                <a:ext cx="2886688" cy="4722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400" b="1" dirty="0">
                    <a:solidFill>
                      <a:srgbClr val="C00000"/>
                    </a:solidFill>
                    <a:effectLst>
                      <a:outerShdw blurRad="38100" dist="38100" dir="2700000" algn="tl">
                        <a:srgbClr val="000000">
                          <a:alpha val="43137"/>
                        </a:srgbClr>
                      </a:outerShdw>
                    </a:effectLst>
                  </a:rPr>
                  <a:t>14</a:t>
                </a:r>
                <a:r>
                  <a:rPr lang="en-IN" sz="2400" b="1" baseline="30000" dirty="0">
                    <a:solidFill>
                      <a:srgbClr val="C00000"/>
                    </a:solidFill>
                    <a:effectLst>
                      <a:outerShdw blurRad="38100" dist="38100" dir="2700000" algn="tl">
                        <a:srgbClr val="000000">
                          <a:alpha val="43137"/>
                        </a:srgbClr>
                      </a:outerShdw>
                    </a:effectLst>
                  </a:rPr>
                  <a:t>th</a:t>
                </a:r>
                <a:r>
                  <a:rPr lang="en-IN" sz="2400" b="1" dirty="0">
                    <a:solidFill>
                      <a:srgbClr val="C00000"/>
                    </a:solidFill>
                    <a:effectLst>
                      <a:outerShdw blurRad="38100" dist="38100" dir="2700000" algn="tl">
                        <a:srgbClr val="000000">
                          <a:alpha val="43137"/>
                        </a:srgbClr>
                      </a:outerShdw>
                    </a:effectLst>
                  </a:rPr>
                  <a:t> Dec 2021</a:t>
                </a:r>
              </a:p>
            </p:txBody>
          </p:sp>
        </p:grpSp>
        <p:grpSp>
          <p:nvGrpSpPr>
            <p:cNvPr id="14" name="Group 13"/>
            <p:cNvGrpSpPr/>
            <p:nvPr/>
          </p:nvGrpSpPr>
          <p:grpSpPr>
            <a:xfrm>
              <a:off x="2072556" y="612165"/>
              <a:ext cx="2586328" cy="3805950"/>
              <a:chOff x="8426720" y="3597072"/>
              <a:chExt cx="2599105" cy="3087430"/>
            </a:xfrm>
          </p:grpSpPr>
          <p:pic>
            <p:nvPicPr>
              <p:cNvPr id="20" name="Picture 19"/>
              <p:cNvPicPr>
                <a:picLocks noChangeAspect="1"/>
              </p:cNvPicPr>
              <p:nvPr/>
            </p:nvPicPr>
            <p:blipFill>
              <a:blip r:embed="rId8" cstate="print"/>
              <a:stretch>
                <a:fillRect/>
              </a:stretch>
            </p:blipFill>
            <p:spPr>
              <a:xfrm>
                <a:off x="8426720" y="3920117"/>
                <a:ext cx="2599105" cy="2764385"/>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8735673" y="3597072"/>
                <a:ext cx="1981200"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31</a:t>
                </a:r>
                <a:r>
                  <a:rPr lang="en-IN" b="1" baseline="30000" dirty="0">
                    <a:solidFill>
                      <a:srgbClr val="C00000"/>
                    </a:solidFill>
                    <a:effectLst>
                      <a:outerShdw blurRad="38100" dist="38100" dir="2700000" algn="tl">
                        <a:srgbClr val="000000">
                          <a:alpha val="43137"/>
                        </a:srgbClr>
                      </a:outerShdw>
                    </a:effectLst>
                  </a:rPr>
                  <a:t>st</a:t>
                </a:r>
                <a:r>
                  <a:rPr lang="en-IN" b="1" dirty="0">
                    <a:solidFill>
                      <a:srgbClr val="C00000"/>
                    </a:solidFill>
                    <a:effectLst>
                      <a:outerShdw blurRad="38100" dist="38100" dir="2700000" algn="tl">
                        <a:srgbClr val="000000">
                          <a:alpha val="43137"/>
                        </a:srgbClr>
                      </a:outerShdw>
                    </a:effectLst>
                  </a:rPr>
                  <a:t> January 2022</a:t>
                </a:r>
              </a:p>
            </p:txBody>
          </p:sp>
        </p:grpSp>
        <p:grpSp>
          <p:nvGrpSpPr>
            <p:cNvPr id="15" name="Group 14"/>
            <p:cNvGrpSpPr/>
            <p:nvPr/>
          </p:nvGrpSpPr>
          <p:grpSpPr>
            <a:xfrm>
              <a:off x="10062750" y="152400"/>
              <a:ext cx="1997671" cy="3957424"/>
              <a:chOff x="67964" y="1968080"/>
              <a:chExt cx="1997671" cy="4388475"/>
            </a:xfrm>
          </p:grpSpPr>
          <p:pic>
            <p:nvPicPr>
              <p:cNvPr id="18" name="Picture 17"/>
              <p:cNvPicPr>
                <a:picLocks noChangeAspect="1"/>
              </p:cNvPicPr>
              <p:nvPr/>
            </p:nvPicPr>
            <p:blipFill>
              <a:blip r:embed="rId9" cstate="print"/>
              <a:stretch>
                <a:fillRect/>
              </a:stretch>
            </p:blipFill>
            <p:spPr>
              <a:xfrm>
                <a:off x="67964" y="2546555"/>
                <a:ext cx="1997671" cy="3810000"/>
              </a:xfrm>
              <a:prstGeom prst="rect">
                <a:avLst/>
              </a:prstGeom>
              <a:ln>
                <a:noFill/>
              </a:ln>
              <a:effectLst>
                <a:outerShdw blurRad="190500" algn="tl" rotWithShape="0">
                  <a:srgbClr val="000000">
                    <a:alpha val="70000"/>
                  </a:srgbClr>
                </a:outerShdw>
              </a:effectLst>
            </p:spPr>
          </p:pic>
          <p:sp>
            <p:nvSpPr>
              <p:cNvPr id="19" name="Rectangle 18"/>
              <p:cNvSpPr/>
              <p:nvPr/>
            </p:nvSpPr>
            <p:spPr>
              <a:xfrm>
                <a:off x="76200" y="1968080"/>
                <a:ext cx="1981200" cy="5784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25</a:t>
                </a:r>
                <a:r>
                  <a:rPr lang="en-IN" b="1" baseline="30000" dirty="0">
                    <a:solidFill>
                      <a:srgbClr val="C00000"/>
                    </a:solidFill>
                    <a:effectLst>
                      <a:outerShdw blurRad="38100" dist="38100" dir="2700000" algn="tl">
                        <a:srgbClr val="000000">
                          <a:alpha val="43137"/>
                        </a:srgbClr>
                      </a:outerShdw>
                    </a:effectLst>
                  </a:rPr>
                  <a:t>th</a:t>
                </a:r>
                <a:r>
                  <a:rPr lang="en-IN" b="1" dirty="0">
                    <a:solidFill>
                      <a:srgbClr val="C00000"/>
                    </a:solidFill>
                    <a:effectLst>
                      <a:outerShdw blurRad="38100" dist="38100" dir="2700000" algn="tl">
                        <a:srgbClr val="000000">
                          <a:alpha val="43137"/>
                        </a:srgbClr>
                      </a:outerShdw>
                    </a:effectLst>
                  </a:rPr>
                  <a:t> February 2022</a:t>
                </a:r>
              </a:p>
            </p:txBody>
          </p:sp>
        </p:grpSp>
        <p:pic>
          <p:nvPicPr>
            <p:cNvPr id="1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17" y="4563261"/>
              <a:ext cx="4420048" cy="2205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73517" y="4187527"/>
              <a:ext cx="1971461" cy="37573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b="1" dirty="0">
                  <a:solidFill>
                    <a:srgbClr val="C00000"/>
                  </a:solidFill>
                  <a:effectLst>
                    <a:outerShdw blurRad="38100" dist="38100" dir="2700000" algn="tl">
                      <a:srgbClr val="000000">
                        <a:alpha val="43137"/>
                      </a:srgbClr>
                    </a:outerShdw>
                  </a:effectLst>
                </a:rPr>
                <a:t>3</a:t>
              </a:r>
              <a:r>
                <a:rPr lang="en-IN" b="1" baseline="30000" dirty="0">
                  <a:solidFill>
                    <a:srgbClr val="C00000"/>
                  </a:solidFill>
                  <a:effectLst>
                    <a:outerShdw blurRad="38100" dist="38100" dir="2700000" algn="tl">
                      <a:srgbClr val="000000">
                        <a:alpha val="43137"/>
                      </a:srgbClr>
                    </a:outerShdw>
                  </a:effectLst>
                </a:rPr>
                <a:t>rd</a:t>
              </a:r>
              <a:r>
                <a:rPr lang="en-IN" b="1" dirty="0">
                  <a:solidFill>
                    <a:srgbClr val="C00000"/>
                  </a:solidFill>
                  <a:effectLst>
                    <a:outerShdw blurRad="38100" dist="38100" dir="2700000" algn="tl">
                      <a:srgbClr val="000000">
                        <a:alpha val="43137"/>
                      </a:srgbClr>
                    </a:outerShdw>
                  </a:effectLst>
                </a:rPr>
                <a:t> March 2022</a:t>
              </a:r>
            </a:p>
          </p:txBody>
        </p:sp>
      </p:grpSp>
    </p:spTree>
    <p:extLst>
      <p:ext uri="{BB962C8B-B14F-4D97-AF65-F5344CB8AC3E}">
        <p14:creationId xmlns:p14="http://schemas.microsoft.com/office/powerpoint/2010/main" val="1457881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766FD-0A9C-7DB6-9D12-FE8BEFBCB5EE}"/>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66</a:t>
            </a:fld>
            <a:endParaRPr lang="en-GB"/>
          </a:p>
        </p:txBody>
      </p:sp>
      <p:pic>
        <p:nvPicPr>
          <p:cNvPr id="4" name="Picture 3">
            <a:extLst>
              <a:ext uri="{FF2B5EF4-FFF2-40B4-BE49-F238E27FC236}">
                <a16:creationId xmlns:a16="http://schemas.microsoft.com/office/drawing/2014/main" id="{6C462E9A-DCD7-5438-0C56-340103EB2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172200"/>
          </a:xfrm>
          <a:prstGeom prst="rect">
            <a:avLst/>
          </a:prstGeom>
        </p:spPr>
      </p:pic>
    </p:spTree>
    <p:extLst>
      <p:ext uri="{BB962C8B-B14F-4D97-AF65-F5344CB8AC3E}">
        <p14:creationId xmlns:p14="http://schemas.microsoft.com/office/powerpoint/2010/main" val="845583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9CD33-268A-CBE1-C289-2C9D33E2B269}"/>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67</a:t>
            </a:fld>
            <a:endParaRPr lang="en-GB"/>
          </a:p>
        </p:txBody>
      </p:sp>
      <p:pic>
        <p:nvPicPr>
          <p:cNvPr id="3" name="Picture 2">
            <a:extLst>
              <a:ext uri="{FF2B5EF4-FFF2-40B4-BE49-F238E27FC236}">
                <a16:creationId xmlns:a16="http://schemas.microsoft.com/office/drawing/2014/main" id="{7F4D701E-CBD7-C3E9-13CE-8A47285695C0}"/>
              </a:ext>
            </a:extLst>
          </p:cNvPr>
          <p:cNvPicPr>
            <a:picLocks noChangeAspect="1"/>
          </p:cNvPicPr>
          <p:nvPr/>
        </p:nvPicPr>
        <p:blipFill>
          <a:blip r:embed="rId2" cstate="print"/>
          <a:stretch>
            <a:fillRect/>
          </a:stretch>
        </p:blipFill>
        <p:spPr>
          <a:xfrm>
            <a:off x="24442" y="914400"/>
            <a:ext cx="6106061" cy="3595838"/>
          </a:xfrm>
          <a:prstGeom prst="rect">
            <a:avLst/>
          </a:prstGeom>
          <a:ln>
            <a:noFill/>
          </a:ln>
          <a:effectLst>
            <a:softEdge rad="112500"/>
          </a:effectLst>
        </p:spPr>
      </p:pic>
      <p:pic>
        <p:nvPicPr>
          <p:cNvPr id="4" name="Picture 3">
            <a:extLst>
              <a:ext uri="{FF2B5EF4-FFF2-40B4-BE49-F238E27FC236}">
                <a16:creationId xmlns:a16="http://schemas.microsoft.com/office/drawing/2014/main" id="{0553AE41-6F75-B8B4-33B7-9D0B9B776240}"/>
              </a:ext>
            </a:extLst>
          </p:cNvPr>
          <p:cNvPicPr>
            <a:picLocks noChangeAspect="1"/>
          </p:cNvPicPr>
          <p:nvPr/>
        </p:nvPicPr>
        <p:blipFill>
          <a:blip r:embed="rId3" cstate="print"/>
          <a:stretch>
            <a:fillRect/>
          </a:stretch>
        </p:blipFill>
        <p:spPr>
          <a:xfrm>
            <a:off x="6077309" y="878457"/>
            <a:ext cx="6071558" cy="3631781"/>
          </a:xfrm>
          <a:prstGeom prst="rect">
            <a:avLst/>
          </a:prstGeom>
          <a:ln>
            <a:noFill/>
          </a:ln>
          <a:effectLst>
            <a:softEdge rad="112500"/>
          </a:effectLst>
        </p:spPr>
      </p:pic>
      <p:sp>
        <p:nvSpPr>
          <p:cNvPr id="5" name="Rectangle 4">
            <a:extLst>
              <a:ext uri="{FF2B5EF4-FFF2-40B4-BE49-F238E27FC236}">
                <a16:creationId xmlns:a16="http://schemas.microsoft.com/office/drawing/2014/main" id="{C914DDAF-5991-202C-5685-CC6F58A7C3A4}"/>
              </a:ext>
            </a:extLst>
          </p:cNvPr>
          <p:cNvSpPr/>
          <p:nvPr/>
        </p:nvSpPr>
        <p:spPr>
          <a:xfrm>
            <a:off x="24442" y="33538"/>
            <a:ext cx="8047008" cy="646331"/>
          </a:xfrm>
          <a:prstGeom prst="rect">
            <a:avLst/>
          </a:prstGeom>
        </p:spPr>
        <p:txBody>
          <a:bodyPr vert="horz" lIns="91440" tIns="45720" rIns="91440" bIns="45720" rtlCol="0" anchor="ctr">
            <a:normAutofit fontScale="62500" lnSpcReduction="20000"/>
          </a:bodyPr>
          <a:lstStyle/>
          <a:p>
            <a:pPr>
              <a:lnSpc>
                <a:spcPct val="90000"/>
              </a:lnSpc>
              <a:spcBef>
                <a:spcPct val="0"/>
              </a:spcBef>
            </a:pPr>
            <a:r>
              <a:rPr lang="en-IN" sz="3600" b="1" u="sng" dirty="0">
                <a:solidFill>
                  <a:srgbClr val="C00000"/>
                </a:solidFill>
                <a:latin typeface="Poppins" panose="00000800000000000000" pitchFamily="50" charset="0"/>
                <a:ea typeface="+mj-lt"/>
                <a:cs typeface="Poppins" panose="00000800000000000000" pitchFamily="50" charset="0"/>
              </a:rPr>
              <a:t>15</a:t>
            </a:r>
            <a:r>
              <a:rPr lang="en-IN" sz="3600" b="1" u="sng" baseline="30000" dirty="0">
                <a:solidFill>
                  <a:srgbClr val="C00000"/>
                </a:solidFill>
                <a:latin typeface="Poppins" panose="00000800000000000000" pitchFamily="50" charset="0"/>
                <a:ea typeface="+mj-lt"/>
                <a:cs typeface="Poppins" panose="00000800000000000000" pitchFamily="50" charset="0"/>
              </a:rPr>
              <a:t>TH</a:t>
            </a:r>
            <a:r>
              <a:rPr lang="en-IN" sz="3600" b="1" u="sng" dirty="0">
                <a:solidFill>
                  <a:srgbClr val="C00000"/>
                </a:solidFill>
                <a:latin typeface="Poppins" panose="00000800000000000000" pitchFamily="50" charset="0"/>
                <a:ea typeface="+mj-lt"/>
                <a:cs typeface="Poppins" panose="00000800000000000000" pitchFamily="50" charset="0"/>
              </a:rPr>
              <a:t> AUGUST 2021 – INDEPENDENCE DAY CELEBRATION </a:t>
            </a:r>
          </a:p>
        </p:txBody>
      </p:sp>
    </p:spTree>
    <p:extLst>
      <p:ext uri="{BB962C8B-B14F-4D97-AF65-F5344CB8AC3E}">
        <p14:creationId xmlns:p14="http://schemas.microsoft.com/office/powerpoint/2010/main" val="2519997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68</a:t>
            </a:fld>
            <a:endParaRPr lang="en-GB"/>
          </a:p>
        </p:txBody>
      </p:sp>
      <p:sp>
        <p:nvSpPr>
          <p:cNvPr id="8" name="Rectangle 7"/>
          <p:cNvSpPr/>
          <p:nvPr/>
        </p:nvSpPr>
        <p:spPr>
          <a:xfrm>
            <a:off x="0" y="39469"/>
            <a:ext cx="11963400" cy="646331"/>
          </a:xfrm>
          <a:prstGeom prst="rect">
            <a:avLst/>
          </a:prstGeom>
        </p:spPr>
        <p:txBody>
          <a:bodyPr vert="horz" lIns="91440" tIns="45720" rIns="91440" bIns="45720" rtlCol="0" anchor="ctr">
            <a:noAutofit/>
          </a:bodyPr>
          <a:lstStyle/>
          <a:p>
            <a:pPr algn="ctr">
              <a:lnSpc>
                <a:spcPct val="90000"/>
              </a:lnSpc>
              <a:spcBef>
                <a:spcPct val="0"/>
              </a:spcBef>
            </a:pPr>
            <a:r>
              <a:rPr lang="en-IN" sz="2400" b="1" u="sng" dirty="0">
                <a:solidFill>
                  <a:srgbClr val="C00000"/>
                </a:solidFill>
                <a:latin typeface="Poppins" panose="00000800000000000000" pitchFamily="50" charset="0"/>
                <a:ea typeface="+mj-lt"/>
                <a:cs typeface="Poppins" panose="00000800000000000000" pitchFamily="50" charset="0"/>
              </a:rPr>
              <a:t>FIRST INSTITUTE BODY MEETING OF AIIMS JAMMU : 19</a:t>
            </a:r>
            <a:r>
              <a:rPr lang="en-IN" sz="2400" b="1" u="sng" baseline="30000" dirty="0">
                <a:solidFill>
                  <a:srgbClr val="C00000"/>
                </a:solidFill>
                <a:latin typeface="Poppins" panose="00000800000000000000" pitchFamily="50" charset="0"/>
                <a:ea typeface="+mj-lt"/>
                <a:cs typeface="Poppins" panose="00000800000000000000" pitchFamily="50" charset="0"/>
              </a:rPr>
              <a:t>TH</a:t>
            </a:r>
            <a:r>
              <a:rPr lang="en-IN" sz="2400" b="1" u="sng" dirty="0">
                <a:solidFill>
                  <a:srgbClr val="C00000"/>
                </a:solidFill>
                <a:latin typeface="Poppins" panose="00000800000000000000" pitchFamily="50" charset="0"/>
                <a:ea typeface="+mj-lt"/>
                <a:cs typeface="Poppins" panose="00000800000000000000" pitchFamily="50" charset="0"/>
              </a:rPr>
              <a:t> AUGUST, 2021</a:t>
            </a:r>
          </a:p>
        </p:txBody>
      </p:sp>
      <p:pic>
        <p:nvPicPr>
          <p:cNvPr id="12" name="Picture 11"/>
          <p:cNvPicPr>
            <a:picLocks noChangeAspect="1"/>
          </p:cNvPicPr>
          <p:nvPr/>
        </p:nvPicPr>
        <p:blipFill>
          <a:blip r:embed="rId3" cstate="print"/>
          <a:stretch>
            <a:fillRect/>
          </a:stretch>
        </p:blipFill>
        <p:spPr>
          <a:xfrm>
            <a:off x="1143000" y="603279"/>
            <a:ext cx="9525000" cy="2856578"/>
          </a:xfrm>
          <a:prstGeom prst="rect">
            <a:avLst/>
          </a:prstGeom>
          <a:ln>
            <a:noFill/>
          </a:ln>
          <a:effectLst>
            <a:softEdge rad="112500"/>
          </a:effectLst>
        </p:spPr>
      </p:pic>
      <p:pic>
        <p:nvPicPr>
          <p:cNvPr id="13" name="Picture 12"/>
          <p:cNvPicPr>
            <a:picLocks noChangeAspect="1"/>
          </p:cNvPicPr>
          <p:nvPr/>
        </p:nvPicPr>
        <p:blipFill>
          <a:blip r:embed="rId4" cstate="print"/>
          <a:stretch>
            <a:fillRect/>
          </a:stretch>
        </p:blipFill>
        <p:spPr>
          <a:xfrm>
            <a:off x="1219200" y="3459857"/>
            <a:ext cx="9753600" cy="2712343"/>
          </a:xfrm>
          <a:prstGeom prst="rect">
            <a:avLst/>
          </a:prstGeom>
          <a:ln>
            <a:noFill/>
          </a:ln>
          <a:effectLst>
            <a:softEdge rad="112500"/>
          </a:effectLst>
        </p:spPr>
      </p:pic>
    </p:spTree>
    <p:extLst>
      <p:ext uri="{BB962C8B-B14F-4D97-AF65-F5344CB8AC3E}">
        <p14:creationId xmlns:p14="http://schemas.microsoft.com/office/powerpoint/2010/main" val="2368633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69</a:t>
            </a:fld>
            <a:endParaRPr lang="en-GB"/>
          </a:p>
        </p:txBody>
      </p:sp>
      <p:sp>
        <p:nvSpPr>
          <p:cNvPr id="8" name="Rectangle 7"/>
          <p:cNvSpPr/>
          <p:nvPr/>
        </p:nvSpPr>
        <p:spPr>
          <a:xfrm>
            <a:off x="30192" y="-21566"/>
            <a:ext cx="11171208" cy="646331"/>
          </a:xfrm>
          <a:prstGeom prst="rect">
            <a:avLst/>
          </a:prstGeom>
        </p:spPr>
        <p:txBody>
          <a:bodyPr vert="horz" lIns="91440" tIns="45720" rIns="91440" bIns="45720" rtlCol="0" anchor="ctr">
            <a:normAutofit/>
          </a:bodyPr>
          <a:lstStyle/>
          <a:p>
            <a:pPr algn="ctr">
              <a:lnSpc>
                <a:spcPct val="90000"/>
              </a:lnSpc>
              <a:spcBef>
                <a:spcPct val="0"/>
              </a:spcBef>
            </a:pPr>
            <a:r>
              <a:rPr lang="en-IN" sz="3200" b="1" u="sng" dirty="0">
                <a:solidFill>
                  <a:srgbClr val="C00000"/>
                </a:solidFill>
                <a:latin typeface="Poppins" panose="00000800000000000000" pitchFamily="50" charset="0"/>
                <a:ea typeface="+mj-lt"/>
                <a:cs typeface="Poppins" panose="00000800000000000000" pitchFamily="50" charset="0"/>
              </a:rPr>
              <a:t>FIRST PLANTATION DRIVE – 20</a:t>
            </a:r>
            <a:r>
              <a:rPr lang="en-IN" sz="3200" b="1" u="sng" baseline="30000" dirty="0">
                <a:solidFill>
                  <a:srgbClr val="C00000"/>
                </a:solidFill>
                <a:latin typeface="Poppins" panose="00000800000000000000" pitchFamily="50" charset="0"/>
                <a:ea typeface="+mj-lt"/>
                <a:cs typeface="Poppins" panose="00000800000000000000" pitchFamily="50" charset="0"/>
              </a:rPr>
              <a:t>TH</a:t>
            </a:r>
            <a:r>
              <a:rPr lang="en-IN" sz="3200" b="1" u="sng" dirty="0">
                <a:solidFill>
                  <a:srgbClr val="C00000"/>
                </a:solidFill>
                <a:latin typeface="Poppins" panose="00000800000000000000" pitchFamily="50" charset="0"/>
                <a:ea typeface="+mj-lt"/>
                <a:cs typeface="Poppins" panose="00000800000000000000" pitchFamily="50" charset="0"/>
              </a:rPr>
              <a:t> AUGUST, 2021 </a:t>
            </a:r>
          </a:p>
        </p:txBody>
      </p:sp>
      <p:pic>
        <p:nvPicPr>
          <p:cNvPr id="12" name="Picture 11"/>
          <p:cNvPicPr>
            <a:picLocks noChangeAspect="1"/>
          </p:cNvPicPr>
          <p:nvPr/>
        </p:nvPicPr>
        <p:blipFill>
          <a:blip r:embed="rId3" cstate="print"/>
          <a:stretch>
            <a:fillRect/>
          </a:stretch>
        </p:blipFill>
        <p:spPr>
          <a:xfrm>
            <a:off x="6415680" y="2971800"/>
            <a:ext cx="5751955" cy="3200400"/>
          </a:xfrm>
          <a:prstGeom prst="rect">
            <a:avLst/>
          </a:prstGeom>
          <a:ln>
            <a:noFill/>
          </a:ln>
          <a:effectLst>
            <a:softEdge rad="112500"/>
          </a:effectLst>
        </p:spPr>
      </p:pic>
      <p:pic>
        <p:nvPicPr>
          <p:cNvPr id="5" name="Picture 4">
            <a:extLst>
              <a:ext uri="{FF2B5EF4-FFF2-40B4-BE49-F238E27FC236}">
                <a16:creationId xmlns:a16="http://schemas.microsoft.com/office/drawing/2014/main" id="{D2D27BF0-C4EC-C11B-9179-4D711BFEB863}"/>
              </a:ext>
            </a:extLst>
          </p:cNvPr>
          <p:cNvPicPr>
            <a:picLocks noChangeAspect="1"/>
          </p:cNvPicPr>
          <p:nvPr/>
        </p:nvPicPr>
        <p:blipFill>
          <a:blip r:embed="rId4" cstate="print"/>
          <a:stretch>
            <a:fillRect/>
          </a:stretch>
        </p:blipFill>
        <p:spPr>
          <a:xfrm>
            <a:off x="163902" y="494650"/>
            <a:ext cx="6285782" cy="2584474"/>
          </a:xfrm>
          <a:prstGeom prst="rect">
            <a:avLst/>
          </a:prstGeom>
          <a:ln>
            <a:noFill/>
          </a:ln>
          <a:effectLst>
            <a:softEdge rad="112500"/>
          </a:effectLst>
        </p:spPr>
      </p:pic>
      <p:pic>
        <p:nvPicPr>
          <p:cNvPr id="14" name="Picture 13">
            <a:extLst>
              <a:ext uri="{FF2B5EF4-FFF2-40B4-BE49-F238E27FC236}">
                <a16:creationId xmlns:a16="http://schemas.microsoft.com/office/drawing/2014/main" id="{3A613B1E-AB50-F77A-F609-2807D2CFE5B1}"/>
              </a:ext>
            </a:extLst>
          </p:cNvPr>
          <p:cNvPicPr>
            <a:picLocks noChangeAspect="1"/>
          </p:cNvPicPr>
          <p:nvPr/>
        </p:nvPicPr>
        <p:blipFill>
          <a:blip r:embed="rId5" cstate="print"/>
          <a:stretch>
            <a:fillRect/>
          </a:stretch>
        </p:blipFill>
        <p:spPr>
          <a:xfrm>
            <a:off x="6431495" y="494650"/>
            <a:ext cx="5619609" cy="2560070"/>
          </a:xfrm>
          <a:prstGeom prst="rect">
            <a:avLst/>
          </a:prstGeom>
          <a:ln>
            <a:noFill/>
          </a:ln>
          <a:effectLst>
            <a:softEdge rad="112500"/>
          </a:effectLst>
        </p:spPr>
      </p:pic>
      <p:pic>
        <p:nvPicPr>
          <p:cNvPr id="16" name="Picture 15">
            <a:extLst>
              <a:ext uri="{FF2B5EF4-FFF2-40B4-BE49-F238E27FC236}">
                <a16:creationId xmlns:a16="http://schemas.microsoft.com/office/drawing/2014/main" id="{1DDD4333-A84A-F2D2-1CD4-02D768D18BF6}"/>
              </a:ext>
            </a:extLst>
          </p:cNvPr>
          <p:cNvPicPr>
            <a:picLocks noChangeAspect="1"/>
          </p:cNvPicPr>
          <p:nvPr/>
        </p:nvPicPr>
        <p:blipFill>
          <a:blip r:embed="rId6" cstate="print"/>
          <a:stretch>
            <a:fillRect/>
          </a:stretch>
        </p:blipFill>
        <p:spPr>
          <a:xfrm>
            <a:off x="156712" y="2993201"/>
            <a:ext cx="6258968" cy="3273549"/>
          </a:xfrm>
          <a:prstGeom prst="rect">
            <a:avLst/>
          </a:prstGeom>
          <a:ln>
            <a:noFill/>
          </a:ln>
          <a:effectLst>
            <a:softEdge rad="112500"/>
          </a:effectLst>
        </p:spPr>
      </p:pic>
    </p:spTree>
    <p:extLst>
      <p:ext uri="{BB962C8B-B14F-4D97-AF65-F5344CB8AC3E}">
        <p14:creationId xmlns:p14="http://schemas.microsoft.com/office/powerpoint/2010/main" val="2776074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49831DD-54FD-297F-0B9B-B565CEE9F8D0}"/>
              </a:ext>
            </a:extLst>
          </p:cNvPr>
          <p:cNvGraphicFramePr>
            <a:graphicFrameLocks noGrp="1"/>
          </p:cNvGraphicFramePr>
          <p:nvPr>
            <p:extLst>
              <p:ext uri="{D42A27DB-BD31-4B8C-83A1-F6EECF244321}">
                <p14:modId xmlns:p14="http://schemas.microsoft.com/office/powerpoint/2010/main" val="1244541376"/>
              </p:ext>
            </p:extLst>
          </p:nvPr>
        </p:nvGraphicFramePr>
        <p:xfrm>
          <a:off x="609600" y="1066800"/>
          <a:ext cx="10972800" cy="4215384"/>
        </p:xfrm>
        <a:graphic>
          <a:graphicData uri="http://schemas.openxmlformats.org/drawingml/2006/table">
            <a:tbl>
              <a:tblPr firstRow="1" firstCol="1" bandRow="1">
                <a:tableStyleId>{5940675A-B579-460E-94D1-54222C63F5DA}</a:tableStyleId>
              </a:tblPr>
              <a:tblGrid>
                <a:gridCol w="4572000">
                  <a:extLst>
                    <a:ext uri="{9D8B030D-6E8A-4147-A177-3AD203B41FA5}">
                      <a16:colId xmlns:a16="http://schemas.microsoft.com/office/drawing/2014/main" val="4100570449"/>
                    </a:ext>
                  </a:extLst>
                </a:gridCol>
                <a:gridCol w="6400800">
                  <a:extLst>
                    <a:ext uri="{9D8B030D-6E8A-4147-A177-3AD203B41FA5}">
                      <a16:colId xmlns:a16="http://schemas.microsoft.com/office/drawing/2014/main" val="3624587530"/>
                    </a:ext>
                  </a:extLst>
                </a:gridCol>
              </a:tblGrid>
              <a:tr h="562003">
                <a:tc>
                  <a:txBody>
                    <a:bodyPr/>
                    <a:lstStyle/>
                    <a:p>
                      <a:pPr marL="87630"/>
                      <a:r>
                        <a:rPr lang="en-US" sz="2000" b="1" spc="-20" dirty="0">
                          <a:solidFill>
                            <a:srgbClr val="C00000"/>
                          </a:solidFill>
                          <a:effectLst/>
                          <a:latin typeface="Arial" panose="020B0604020202020204" pitchFamily="34" charset="0"/>
                          <a:cs typeface="Arial" panose="020B0604020202020204" pitchFamily="34" charset="0"/>
                        </a:rPr>
                        <a:t>Date of Cabinet Approval</a:t>
                      </a:r>
                      <a:endParaRPr lang="en-IN"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25425" marR="419100" indent="0" algn="just"/>
                      <a:r>
                        <a:rPr lang="en-US" sz="2000" b="1" spc="-20" dirty="0">
                          <a:solidFill>
                            <a:srgbClr val="0070C0"/>
                          </a:solidFill>
                          <a:effectLst/>
                          <a:latin typeface="Arial" panose="020B0604020202020204" pitchFamily="34" charset="0"/>
                          <a:cs typeface="Arial" panose="020B0604020202020204" pitchFamily="34" charset="0"/>
                        </a:rPr>
                        <a:t> 09.01.2019</a:t>
                      </a:r>
                      <a:r>
                        <a:rPr lang="en-US" sz="2000" b="1" spc="-20" dirty="0">
                          <a:effectLst/>
                          <a:latin typeface="Arial" panose="020B0604020202020204" pitchFamily="34" charset="0"/>
                          <a:cs typeface="Arial" panose="020B0604020202020204" pitchFamily="34" charset="0"/>
                        </a:rPr>
                        <a:t> (A/A &amp; E/S received to CPWD on dt.    08.03.2019)</a:t>
                      </a:r>
                    </a:p>
                    <a:p>
                      <a:pPr marR="419100" algn="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44227596"/>
                  </a:ext>
                </a:extLst>
              </a:tr>
              <a:tr h="766805">
                <a:tc>
                  <a:txBody>
                    <a:bodyPr/>
                    <a:lstStyle/>
                    <a:p>
                      <a:pPr marL="68580" marR="160020">
                        <a:spcBef>
                          <a:spcPts val="360"/>
                        </a:spcBef>
                        <a:spcAft>
                          <a:spcPts val="0"/>
                        </a:spcAft>
                      </a:pPr>
                      <a:r>
                        <a:rPr lang="en-US" sz="2000" b="1" spc="-35" dirty="0">
                          <a:solidFill>
                            <a:srgbClr val="C00000"/>
                          </a:solidFill>
                          <a:effectLst/>
                          <a:latin typeface="Arial" panose="020B0604020202020204" pitchFamily="34" charset="0"/>
                          <a:cs typeface="Arial" panose="020B0604020202020204" pitchFamily="34" charset="0"/>
                        </a:rPr>
                        <a:t>Timeline for completion as per </a:t>
                      </a:r>
                      <a:r>
                        <a:rPr lang="en-US" sz="2000" b="1" spc="-20" dirty="0">
                          <a:solidFill>
                            <a:srgbClr val="C00000"/>
                          </a:solidFill>
                          <a:effectLst/>
                          <a:latin typeface="Arial" panose="020B0604020202020204" pitchFamily="34" charset="0"/>
                          <a:cs typeface="Arial" panose="020B0604020202020204" pitchFamily="34" charset="0"/>
                        </a:rPr>
                        <a:t>Cabinet Approval</a:t>
                      </a:r>
                      <a:endParaRPr lang="en-IN"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76200"/>
                      <a:r>
                        <a:rPr lang="en-US" sz="2000" b="1" spc="-10" dirty="0">
                          <a:solidFill>
                            <a:srgbClr val="0070C0"/>
                          </a:solidFill>
                          <a:effectLst/>
                          <a:latin typeface="Arial" panose="020B0604020202020204" pitchFamily="34" charset="0"/>
                          <a:cs typeface="Arial" panose="020B0604020202020204" pitchFamily="34" charset="0"/>
                        </a:rPr>
                        <a:t>48 Months </a:t>
                      </a:r>
                      <a:r>
                        <a:rPr lang="en-US" sz="2000" b="1" spc="-10" dirty="0" err="1">
                          <a:effectLst/>
                          <a:latin typeface="Arial" panose="020B0604020202020204" pitchFamily="34" charset="0"/>
                          <a:cs typeface="Arial" panose="020B0604020202020204" pitchFamily="34" charset="0"/>
                        </a:rPr>
                        <a:t>i,e</a:t>
                      </a:r>
                      <a:r>
                        <a:rPr lang="en-US" sz="2000" b="1" spc="-10" dirty="0">
                          <a:effectLst/>
                          <a:latin typeface="Arial" panose="020B0604020202020204" pitchFamily="34" charset="0"/>
                          <a:cs typeface="Arial" panose="020B0604020202020204" pitchFamily="34" charset="0"/>
                        </a:rPr>
                        <a:t>., up to March 2023</a:t>
                      </a:r>
                    </a:p>
                    <a:p>
                      <a:pPr marL="76200"/>
                      <a:endParaRPr lang="en-US" sz="2000" b="1" spc="-10" dirty="0">
                        <a:effectLst/>
                        <a:latin typeface="Arial" panose="020B0604020202020204" pitchFamily="34" charset="0"/>
                        <a:ea typeface="Calibri" panose="020F0502020204030204" pitchFamily="34" charset="0"/>
                        <a:cs typeface="Arial" panose="020B0604020202020204" pitchFamily="34" charset="0"/>
                      </a:endParaRPr>
                    </a:p>
                    <a:p>
                      <a:pPr marL="76200"/>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33526423"/>
                  </a:ext>
                </a:extLst>
              </a:tr>
              <a:tr h="1930013">
                <a:tc>
                  <a:txBody>
                    <a:bodyPr/>
                    <a:lstStyle/>
                    <a:p>
                      <a:pPr marL="87630"/>
                      <a:endParaRPr lang="en-US" sz="2000" b="1" spc="-20" dirty="0">
                        <a:solidFill>
                          <a:srgbClr val="C00000"/>
                        </a:solidFill>
                        <a:effectLst/>
                        <a:latin typeface="Arial" panose="020B0604020202020204" pitchFamily="34" charset="0"/>
                        <a:cs typeface="Arial" panose="020B0604020202020204" pitchFamily="34" charset="0"/>
                      </a:endParaRPr>
                    </a:p>
                    <a:p>
                      <a:pPr marL="87630"/>
                      <a:endParaRPr lang="en-US" sz="2000" b="1" spc="-20" dirty="0">
                        <a:solidFill>
                          <a:srgbClr val="C00000"/>
                        </a:solidFill>
                        <a:effectLst/>
                        <a:latin typeface="Arial" panose="020B0604020202020204" pitchFamily="34" charset="0"/>
                        <a:cs typeface="Arial" panose="020B0604020202020204" pitchFamily="34" charset="0"/>
                      </a:endParaRPr>
                    </a:p>
                    <a:p>
                      <a:pPr marL="87630"/>
                      <a:endParaRPr lang="en-US" sz="2000" b="1" spc="-20" dirty="0">
                        <a:solidFill>
                          <a:srgbClr val="C00000"/>
                        </a:solidFill>
                        <a:effectLst/>
                        <a:latin typeface="Arial" panose="020B0604020202020204" pitchFamily="34" charset="0"/>
                        <a:cs typeface="Arial" panose="020B0604020202020204" pitchFamily="34" charset="0"/>
                      </a:endParaRPr>
                    </a:p>
                    <a:p>
                      <a:pPr marL="87630"/>
                      <a:r>
                        <a:rPr lang="en-US" sz="2000" b="1" spc="-20" dirty="0">
                          <a:solidFill>
                            <a:srgbClr val="C00000"/>
                          </a:solidFill>
                          <a:effectLst/>
                          <a:latin typeface="Arial" panose="020B0604020202020204" pitchFamily="34" charset="0"/>
                          <a:cs typeface="Arial" panose="020B0604020202020204" pitchFamily="34" charset="0"/>
                        </a:rPr>
                        <a:t>Total Project Cost</a:t>
                      </a:r>
                      <a:endParaRPr lang="en-IN"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76200">
                        <a:lnSpc>
                          <a:spcPct val="83000"/>
                        </a:lnSpc>
                        <a:spcBef>
                          <a:spcPts val="540"/>
                        </a:spcBef>
                        <a:spcAft>
                          <a:spcPts val="0"/>
                        </a:spcAft>
                      </a:pPr>
                      <a:r>
                        <a:rPr lang="en-US" sz="2000" b="1" dirty="0">
                          <a:solidFill>
                            <a:srgbClr val="0070C0"/>
                          </a:solidFill>
                          <a:effectLst/>
                          <a:latin typeface="Arial" panose="020B0604020202020204" pitchFamily="34" charset="0"/>
                          <a:cs typeface="Arial" panose="020B0604020202020204" pitchFamily="34" charset="0"/>
                        </a:rPr>
                        <a:t>Rs. 1661 Cr. (203,225,011 USD)</a:t>
                      </a:r>
                      <a:endParaRPr lang="en-IN" sz="2000" b="1" dirty="0">
                        <a:solidFill>
                          <a:srgbClr val="0070C0"/>
                        </a:solidFill>
                        <a:effectLst/>
                        <a:latin typeface="Arial" panose="020B0604020202020204" pitchFamily="34" charset="0"/>
                        <a:cs typeface="Arial" panose="020B0604020202020204" pitchFamily="34" charset="0"/>
                      </a:endParaRPr>
                    </a:p>
                    <a:p>
                      <a:pPr marL="76200">
                        <a:tabLst>
                          <a:tab pos="4815840" algn="r"/>
                        </a:tabLst>
                      </a:pPr>
                      <a:r>
                        <a:rPr lang="en-US" sz="2000" b="1" dirty="0">
                          <a:effectLst/>
                          <a:latin typeface="Arial" panose="020B0604020202020204" pitchFamily="34" charset="0"/>
                          <a:cs typeface="Arial" panose="020B0604020202020204" pitchFamily="34" charset="0"/>
                        </a:rPr>
                        <a:t>(Rs. 1452 Cr. (177,653,652 USD) For </a:t>
                      </a:r>
                      <a:r>
                        <a:rPr lang="en-US" sz="2000" b="1" spc="20" dirty="0">
                          <a:effectLst/>
                          <a:latin typeface="Arial" panose="020B0604020202020204" pitchFamily="34" charset="0"/>
                          <a:cs typeface="Arial" panose="020B0604020202020204" pitchFamily="34" charset="0"/>
                        </a:rPr>
                        <a:t>Construction of Hospital building and other</a:t>
                      </a:r>
                      <a:endParaRPr lang="en-IN" sz="2000" b="1" dirty="0">
                        <a:effectLst/>
                        <a:latin typeface="Arial" panose="020B0604020202020204" pitchFamily="34" charset="0"/>
                        <a:cs typeface="Arial" panose="020B0604020202020204" pitchFamily="34" charset="0"/>
                      </a:endParaRPr>
                    </a:p>
                    <a:p>
                      <a:pPr marL="68580" marR="91440">
                        <a:spcAft>
                          <a:spcPts val="0"/>
                        </a:spcAft>
                      </a:pPr>
                      <a:r>
                        <a:rPr lang="en-US" sz="2000" b="1" dirty="0">
                          <a:effectLst/>
                          <a:latin typeface="Arial" panose="020B0604020202020204" pitchFamily="34" charset="0"/>
                          <a:cs typeface="Arial" panose="020B0604020202020204" pitchFamily="34" charset="0"/>
                        </a:rPr>
                        <a:t>infrastructure as per DPR submitted by CPWD + Rs.187 Cr. (22,879,637 USD) for </a:t>
                      </a:r>
                      <a:r>
                        <a:rPr lang="en-US" sz="2000" b="1" spc="-20" dirty="0">
                          <a:effectLst/>
                          <a:latin typeface="Arial" panose="020B0604020202020204" pitchFamily="34" charset="0"/>
                          <a:cs typeface="Arial" panose="020B0604020202020204" pitchFamily="34" charset="0"/>
                        </a:rPr>
                        <a:t>Medical Equipment by HITES and Rs.22 Cr.(2,691,722 USD) furniture etc.)</a:t>
                      </a:r>
                    </a:p>
                    <a:p>
                      <a:pPr marL="68580" marR="91440">
                        <a:spcAft>
                          <a:spcPts val="0"/>
                        </a:spcAft>
                      </a:pPr>
                      <a:endParaRPr lang="en-IN" sz="20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54435519"/>
                  </a:ext>
                </a:extLst>
              </a:tr>
            </a:tbl>
          </a:graphicData>
        </a:graphic>
      </p:graphicFrame>
    </p:spTree>
    <p:extLst>
      <p:ext uri="{BB962C8B-B14F-4D97-AF65-F5344CB8AC3E}">
        <p14:creationId xmlns:p14="http://schemas.microsoft.com/office/powerpoint/2010/main" val="2703243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70</a:t>
            </a:fld>
            <a:endParaRPr lang="en-GB"/>
          </a:p>
        </p:txBody>
      </p:sp>
      <p:pic>
        <p:nvPicPr>
          <p:cNvPr id="8" name="Picture 7"/>
          <p:cNvPicPr>
            <a:picLocks noChangeAspect="1"/>
          </p:cNvPicPr>
          <p:nvPr/>
        </p:nvPicPr>
        <p:blipFill>
          <a:blip r:embed="rId3" cstate="print"/>
          <a:stretch>
            <a:fillRect/>
          </a:stretch>
        </p:blipFill>
        <p:spPr>
          <a:xfrm>
            <a:off x="304801" y="3384791"/>
            <a:ext cx="5083516" cy="2697525"/>
          </a:xfrm>
          <a:prstGeom prst="rect">
            <a:avLst/>
          </a:prstGeom>
          <a:ln>
            <a:noFill/>
          </a:ln>
          <a:effectLst>
            <a:softEdge rad="112500"/>
          </a:effectLst>
        </p:spPr>
      </p:pic>
      <p:pic>
        <p:nvPicPr>
          <p:cNvPr id="10" name="Picture 9"/>
          <p:cNvPicPr>
            <a:picLocks noChangeAspect="1"/>
          </p:cNvPicPr>
          <p:nvPr/>
        </p:nvPicPr>
        <p:blipFill>
          <a:blip r:embed="rId4" cstate="print"/>
          <a:stretch>
            <a:fillRect/>
          </a:stretch>
        </p:blipFill>
        <p:spPr>
          <a:xfrm>
            <a:off x="228600" y="675739"/>
            <a:ext cx="5159716" cy="2677061"/>
          </a:xfrm>
          <a:prstGeom prst="rect">
            <a:avLst/>
          </a:prstGeom>
          <a:ln>
            <a:noFill/>
          </a:ln>
          <a:effectLst>
            <a:softEdge rad="112500"/>
          </a:effectLst>
        </p:spPr>
      </p:pic>
      <p:sp>
        <p:nvSpPr>
          <p:cNvPr id="3" name="Rectangle 2">
            <a:extLst>
              <a:ext uri="{FF2B5EF4-FFF2-40B4-BE49-F238E27FC236}">
                <a16:creationId xmlns:a16="http://schemas.microsoft.com/office/drawing/2014/main" id="{B11EADD8-4608-163C-675F-2304FA3CBEEC}"/>
              </a:ext>
            </a:extLst>
          </p:cNvPr>
          <p:cNvSpPr/>
          <p:nvPr/>
        </p:nvSpPr>
        <p:spPr>
          <a:xfrm>
            <a:off x="0" y="39469"/>
            <a:ext cx="11582400" cy="646331"/>
          </a:xfrm>
          <a:prstGeom prst="rect">
            <a:avLst/>
          </a:prstGeom>
        </p:spPr>
        <p:txBody>
          <a:bodyPr vert="horz" lIns="91440" tIns="45720" rIns="91440" bIns="45720" rtlCol="0" anchor="ctr">
            <a:normAutofit/>
          </a:bodyPr>
          <a:lstStyle/>
          <a:p>
            <a:pPr>
              <a:lnSpc>
                <a:spcPct val="90000"/>
              </a:lnSpc>
              <a:spcBef>
                <a:spcPct val="0"/>
              </a:spcBef>
            </a:pPr>
            <a:r>
              <a:rPr lang="en-IN" sz="2800" b="1" u="sng" dirty="0">
                <a:solidFill>
                  <a:srgbClr val="C00000"/>
                </a:solidFill>
                <a:latin typeface="Poppins" panose="00000800000000000000" pitchFamily="50" charset="0"/>
                <a:ea typeface="+mj-lt"/>
                <a:cs typeface="Poppins" panose="00000800000000000000" pitchFamily="50" charset="0"/>
              </a:rPr>
              <a:t>FIRST PMC MEETING OF AIIMS JAMMU : 20</a:t>
            </a:r>
            <a:r>
              <a:rPr lang="en-IN" sz="2800" b="1" u="sng" baseline="30000" dirty="0">
                <a:solidFill>
                  <a:srgbClr val="C00000"/>
                </a:solidFill>
                <a:latin typeface="Poppins" panose="00000800000000000000" pitchFamily="50" charset="0"/>
                <a:ea typeface="+mj-lt"/>
                <a:cs typeface="Poppins" panose="00000800000000000000" pitchFamily="50" charset="0"/>
              </a:rPr>
              <a:t>TH</a:t>
            </a:r>
            <a:r>
              <a:rPr lang="en-IN" sz="2800" b="1" u="sng" dirty="0">
                <a:solidFill>
                  <a:srgbClr val="C00000"/>
                </a:solidFill>
                <a:latin typeface="Poppins" panose="00000800000000000000" pitchFamily="50" charset="0"/>
                <a:ea typeface="+mj-lt"/>
                <a:cs typeface="Poppins" panose="00000800000000000000" pitchFamily="50" charset="0"/>
              </a:rPr>
              <a:t> AUGUST, 2021</a:t>
            </a:r>
          </a:p>
        </p:txBody>
      </p:sp>
      <p:pic>
        <p:nvPicPr>
          <p:cNvPr id="5" name="Picture 4">
            <a:extLst>
              <a:ext uri="{FF2B5EF4-FFF2-40B4-BE49-F238E27FC236}">
                <a16:creationId xmlns:a16="http://schemas.microsoft.com/office/drawing/2014/main" id="{58D06EA5-AC10-BFC8-9C58-D76BF7683C9B}"/>
              </a:ext>
            </a:extLst>
          </p:cNvPr>
          <p:cNvPicPr>
            <a:picLocks noChangeAspect="1"/>
          </p:cNvPicPr>
          <p:nvPr/>
        </p:nvPicPr>
        <p:blipFill>
          <a:blip r:embed="rId5" cstate="print"/>
          <a:stretch>
            <a:fillRect/>
          </a:stretch>
        </p:blipFill>
        <p:spPr>
          <a:xfrm>
            <a:off x="5616916" y="599539"/>
            <a:ext cx="5439392" cy="2677061"/>
          </a:xfrm>
          <a:prstGeom prst="rect">
            <a:avLst/>
          </a:prstGeom>
          <a:ln>
            <a:noFill/>
          </a:ln>
          <a:effectLst>
            <a:softEdge rad="112500"/>
          </a:effectLst>
        </p:spPr>
      </p:pic>
      <p:pic>
        <p:nvPicPr>
          <p:cNvPr id="6" name="Picture 5">
            <a:extLst>
              <a:ext uri="{FF2B5EF4-FFF2-40B4-BE49-F238E27FC236}">
                <a16:creationId xmlns:a16="http://schemas.microsoft.com/office/drawing/2014/main" id="{7F50BA71-5457-7086-843B-59E235A6E2F7}"/>
              </a:ext>
            </a:extLst>
          </p:cNvPr>
          <p:cNvPicPr>
            <a:picLocks noChangeAspect="1"/>
          </p:cNvPicPr>
          <p:nvPr/>
        </p:nvPicPr>
        <p:blipFill>
          <a:blip r:embed="rId6" cstate="print"/>
          <a:stretch>
            <a:fillRect/>
          </a:stretch>
        </p:blipFill>
        <p:spPr>
          <a:xfrm>
            <a:off x="5616916" y="3343710"/>
            <a:ext cx="5439392" cy="2822926"/>
          </a:xfrm>
          <a:prstGeom prst="rect">
            <a:avLst/>
          </a:prstGeom>
          <a:ln>
            <a:noFill/>
          </a:ln>
          <a:effectLst>
            <a:softEdge rad="112500"/>
          </a:effectLst>
        </p:spPr>
      </p:pic>
    </p:spTree>
    <p:extLst>
      <p:ext uri="{BB962C8B-B14F-4D97-AF65-F5344CB8AC3E}">
        <p14:creationId xmlns:p14="http://schemas.microsoft.com/office/powerpoint/2010/main" val="3986899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71</a:t>
            </a:fld>
            <a:endParaRPr lang="en-GB"/>
          </a:p>
        </p:txBody>
      </p:sp>
      <p:sp>
        <p:nvSpPr>
          <p:cNvPr id="6" name="Rectangle 5"/>
          <p:cNvSpPr/>
          <p:nvPr/>
        </p:nvSpPr>
        <p:spPr>
          <a:xfrm>
            <a:off x="2100102" y="-30707"/>
            <a:ext cx="9208868" cy="957763"/>
          </a:xfrm>
          <a:prstGeom prst="rect">
            <a:avLst/>
          </a:prstGeom>
        </p:spPr>
        <p:txBody>
          <a:bodyPr wrap="none">
            <a:spAutoFit/>
          </a:bodyPr>
          <a:lstStyle/>
          <a:p>
            <a:pPr algn="ctr"/>
            <a:r>
              <a:rPr lang="en-IN" b="1" u="sng" dirty="0">
                <a:solidFill>
                  <a:srgbClr val="C00000"/>
                </a:solidFill>
                <a:latin typeface="Castellar" panose="020A0402060406010301" pitchFamily="18" charset="0"/>
              </a:rPr>
              <a:t> </a:t>
            </a:r>
            <a:r>
              <a:rPr lang="en-IN" sz="1400" b="1" u="sng" dirty="0" err="1">
                <a:solidFill>
                  <a:srgbClr val="C00000"/>
                </a:solidFill>
                <a:effectLst>
                  <a:outerShdw blurRad="38100" dist="38100" dir="2700000" algn="tl">
                    <a:srgbClr val="000000">
                      <a:alpha val="43137"/>
                    </a:srgbClr>
                  </a:outerShdw>
                </a:effectLst>
                <a:latin typeface="Castellar" panose="020A0402060406010301" pitchFamily="18" charset="0"/>
              </a:rPr>
              <a:t>mou</a:t>
            </a:r>
            <a:r>
              <a:rPr lang="en-IN" sz="1400" b="1" u="sng" dirty="0">
                <a:solidFill>
                  <a:srgbClr val="C00000"/>
                </a:solidFill>
                <a:effectLst>
                  <a:outerShdw blurRad="38100" dist="38100" dir="2700000" algn="tl">
                    <a:srgbClr val="000000">
                      <a:alpha val="43137"/>
                    </a:srgbClr>
                  </a:outerShdw>
                </a:effectLst>
                <a:latin typeface="Castellar" panose="020A0402060406010301" pitchFamily="18" charset="0"/>
              </a:rPr>
              <a:t> for collaboration between institutes of national importance at </a:t>
            </a:r>
            <a:r>
              <a:rPr lang="en-IN" sz="1400" b="1" u="sng" dirty="0" err="1">
                <a:solidFill>
                  <a:srgbClr val="C00000"/>
                </a:solidFill>
                <a:effectLst>
                  <a:outerShdw blurRad="38100" dist="38100" dir="2700000" algn="tl">
                    <a:srgbClr val="000000">
                      <a:alpha val="43137"/>
                    </a:srgbClr>
                  </a:outerShdw>
                </a:effectLst>
                <a:latin typeface="Castellar" panose="020A0402060406010301" pitchFamily="18" charset="0"/>
              </a:rPr>
              <a:t>jammu</a:t>
            </a:r>
            <a:endParaRPr lang="en-IN" sz="1400" b="1" u="sng" dirty="0">
              <a:solidFill>
                <a:srgbClr val="C00000"/>
              </a:solidFill>
              <a:effectLst>
                <a:outerShdw blurRad="38100" dist="38100" dir="2700000" algn="tl">
                  <a:srgbClr val="000000">
                    <a:alpha val="43137"/>
                  </a:srgbClr>
                </a:outerShdw>
              </a:effectLst>
              <a:latin typeface="Castellar" panose="020A0402060406010301" pitchFamily="18" charset="0"/>
            </a:endParaRPr>
          </a:p>
          <a:p>
            <a:pPr algn="ctr"/>
            <a:r>
              <a:rPr lang="en-IN" sz="1400" b="1" u="sng" dirty="0">
                <a:solidFill>
                  <a:srgbClr val="C00000"/>
                </a:solidFill>
                <a:effectLst>
                  <a:outerShdw blurRad="38100" dist="38100" dir="2700000" algn="tl">
                    <a:srgbClr val="000000">
                      <a:alpha val="43137"/>
                    </a:srgbClr>
                  </a:outerShdw>
                </a:effectLst>
                <a:latin typeface="Castellar" panose="020A0402060406010301" pitchFamily="18" charset="0"/>
              </a:rPr>
              <a:t>( IIT Jammu, IIM Jammu, AIIMS Jammu, University of Jammu ) (28</a:t>
            </a:r>
            <a:r>
              <a:rPr lang="en-IN" sz="1400" b="1" u="sng" baseline="30000" dirty="0">
                <a:solidFill>
                  <a:srgbClr val="C00000"/>
                </a:solidFill>
                <a:effectLst>
                  <a:outerShdw blurRad="38100" dist="38100" dir="2700000" algn="tl">
                    <a:srgbClr val="000000">
                      <a:alpha val="43137"/>
                    </a:srgbClr>
                  </a:outerShdw>
                </a:effectLst>
                <a:latin typeface="Castellar" panose="020A0402060406010301" pitchFamily="18" charset="0"/>
              </a:rPr>
              <a:t>th</a:t>
            </a:r>
            <a:r>
              <a:rPr lang="en-IN" sz="1400" b="1" u="sng" dirty="0">
                <a:solidFill>
                  <a:srgbClr val="C00000"/>
                </a:solidFill>
                <a:effectLst>
                  <a:outerShdw blurRad="38100" dist="38100" dir="2700000" algn="tl">
                    <a:srgbClr val="000000">
                      <a:alpha val="43137"/>
                    </a:srgbClr>
                  </a:outerShdw>
                </a:effectLst>
                <a:latin typeface="Castellar" panose="020A0402060406010301" pitchFamily="18" charset="0"/>
              </a:rPr>
              <a:t> August 2021)</a:t>
            </a:r>
          </a:p>
          <a:p>
            <a:pPr algn="ctr">
              <a:lnSpc>
                <a:spcPct val="200000"/>
              </a:lnSpc>
            </a:pPr>
            <a:endParaRPr lang="en-IN" sz="1400" b="1" dirty="0">
              <a:solidFill>
                <a:srgbClr val="C00000"/>
              </a:solidFill>
              <a:latin typeface="Castellar" panose="020A0402060406010301" pitchFamily="18" charset="0"/>
            </a:endParaRPr>
          </a:p>
        </p:txBody>
      </p:sp>
      <p:pic>
        <p:nvPicPr>
          <p:cNvPr id="8" name="Picture 7"/>
          <p:cNvPicPr>
            <a:picLocks noChangeAspect="1"/>
          </p:cNvPicPr>
          <p:nvPr/>
        </p:nvPicPr>
        <p:blipFill>
          <a:blip r:embed="rId3" cstate="print"/>
          <a:stretch>
            <a:fillRect/>
          </a:stretch>
        </p:blipFill>
        <p:spPr>
          <a:xfrm>
            <a:off x="3429000" y="3429000"/>
            <a:ext cx="4800600" cy="2605490"/>
          </a:xfrm>
          <a:prstGeom prst="rect">
            <a:avLst/>
          </a:prstGeom>
          <a:ln>
            <a:noFill/>
          </a:ln>
          <a:effectLst>
            <a:softEdge rad="112500"/>
          </a:effectLst>
        </p:spPr>
      </p:pic>
      <p:pic>
        <p:nvPicPr>
          <p:cNvPr id="9" name="Picture 8"/>
          <p:cNvPicPr>
            <a:picLocks noChangeAspect="1"/>
          </p:cNvPicPr>
          <p:nvPr/>
        </p:nvPicPr>
        <p:blipFill>
          <a:blip r:embed="rId4" cstate="print"/>
          <a:stretch>
            <a:fillRect/>
          </a:stretch>
        </p:blipFill>
        <p:spPr>
          <a:xfrm>
            <a:off x="609600" y="846972"/>
            <a:ext cx="4684245" cy="2411857"/>
          </a:xfrm>
          <a:prstGeom prst="rect">
            <a:avLst/>
          </a:prstGeom>
          <a:ln>
            <a:noFill/>
          </a:ln>
          <a:effectLst>
            <a:softEdge rad="112500"/>
          </a:effectLst>
        </p:spPr>
      </p:pic>
      <p:pic>
        <p:nvPicPr>
          <p:cNvPr id="10" name="Picture 9"/>
          <p:cNvPicPr>
            <a:picLocks noChangeAspect="1"/>
          </p:cNvPicPr>
          <p:nvPr/>
        </p:nvPicPr>
        <p:blipFill>
          <a:blip r:embed="rId5" cstate="print"/>
          <a:stretch>
            <a:fillRect/>
          </a:stretch>
        </p:blipFill>
        <p:spPr>
          <a:xfrm>
            <a:off x="5924990" y="835470"/>
            <a:ext cx="4057210" cy="2411857"/>
          </a:xfrm>
          <a:prstGeom prst="rect">
            <a:avLst/>
          </a:prstGeom>
          <a:ln>
            <a:noFill/>
          </a:ln>
          <a:effectLst>
            <a:softEdge rad="112500"/>
          </a:effectLst>
        </p:spPr>
      </p:pic>
    </p:spTree>
    <p:extLst>
      <p:ext uri="{BB962C8B-B14F-4D97-AF65-F5344CB8AC3E}">
        <p14:creationId xmlns:p14="http://schemas.microsoft.com/office/powerpoint/2010/main" val="3302300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72</a:t>
            </a:fld>
            <a:endParaRPr lang="en-GB"/>
          </a:p>
        </p:txBody>
      </p:sp>
      <p:sp>
        <p:nvSpPr>
          <p:cNvPr id="6" name="TextBox 5">
            <a:extLst>
              <a:ext uri="{FF2B5EF4-FFF2-40B4-BE49-F238E27FC236}">
                <a16:creationId xmlns:a16="http://schemas.microsoft.com/office/drawing/2014/main" id="{E33B8F46-4946-48B5-98BC-F6B4BD115D44}"/>
              </a:ext>
            </a:extLst>
          </p:cNvPr>
          <p:cNvSpPr txBox="1"/>
          <p:nvPr/>
        </p:nvSpPr>
        <p:spPr>
          <a:xfrm>
            <a:off x="835890" y="108290"/>
            <a:ext cx="11543070" cy="738664"/>
          </a:xfrm>
          <a:prstGeom prst="rect">
            <a:avLst/>
          </a:prstGeom>
          <a:noFill/>
        </p:spPr>
        <p:txBody>
          <a:bodyPr wrap="square" rtlCol="0">
            <a:spAutoFit/>
          </a:bodyPr>
          <a:lstStyle/>
          <a:p>
            <a:pPr algn="ctr"/>
            <a:r>
              <a:rPr lang="en-US" sz="1400" b="1" u="sng" dirty="0">
                <a:solidFill>
                  <a:srgbClr val="C00000"/>
                </a:solidFill>
                <a:latin typeface="Castellar" panose="020A0402060406010301" pitchFamily="18" charset="0"/>
              </a:rPr>
              <a:t>Review of progress of AIIMS Jammu and signing of MOU between AIIMS Jammu and </a:t>
            </a:r>
          </a:p>
          <a:p>
            <a:pPr algn="ctr"/>
            <a:r>
              <a:rPr lang="en-US" sz="1400" b="1" u="sng" dirty="0">
                <a:solidFill>
                  <a:srgbClr val="C00000"/>
                </a:solidFill>
                <a:latin typeface="Castellar" panose="020A0402060406010301" pitchFamily="18" charset="0"/>
              </a:rPr>
              <a:t>CSIR-IIIM Jammu in presence of Hon’ble Minister  Dr Jitendra Singh</a:t>
            </a:r>
            <a:r>
              <a:rPr lang="en-US" sz="1400" b="1" u="sng" dirty="0">
                <a:solidFill>
                  <a:srgbClr val="C00000"/>
                </a:solidFill>
              </a:rPr>
              <a:t> </a:t>
            </a:r>
            <a:r>
              <a:rPr lang="en-US" sz="1400" b="1" u="sng" dirty="0">
                <a:solidFill>
                  <a:srgbClr val="C00000"/>
                </a:solidFill>
                <a:latin typeface="Castellar" panose="020A0402060406010301" pitchFamily="18" charset="0"/>
              </a:rPr>
              <a:t> : 29</a:t>
            </a:r>
            <a:r>
              <a:rPr lang="en-US" sz="1400" b="1" u="sng" baseline="30000" dirty="0">
                <a:solidFill>
                  <a:srgbClr val="C00000"/>
                </a:solidFill>
                <a:latin typeface="Castellar" panose="020A0402060406010301" pitchFamily="18" charset="0"/>
              </a:rPr>
              <a:t>th</a:t>
            </a:r>
            <a:r>
              <a:rPr lang="en-US" sz="1400" b="1" u="sng" dirty="0">
                <a:solidFill>
                  <a:srgbClr val="C00000"/>
                </a:solidFill>
                <a:latin typeface="Castellar" panose="020A0402060406010301" pitchFamily="18" charset="0"/>
              </a:rPr>
              <a:t> </a:t>
            </a:r>
            <a:r>
              <a:rPr lang="en-US" sz="1400" b="1" u="sng" dirty="0" err="1">
                <a:solidFill>
                  <a:srgbClr val="C00000"/>
                </a:solidFill>
                <a:latin typeface="Castellar" panose="020A0402060406010301" pitchFamily="18" charset="0"/>
              </a:rPr>
              <a:t>Januaray</a:t>
            </a:r>
            <a:r>
              <a:rPr lang="en-US" sz="1400" b="1" u="sng" dirty="0">
                <a:solidFill>
                  <a:srgbClr val="C00000"/>
                </a:solidFill>
                <a:latin typeface="Castellar" panose="020A0402060406010301" pitchFamily="18" charset="0"/>
              </a:rPr>
              <a:t> 2022</a:t>
            </a:r>
          </a:p>
          <a:p>
            <a:pPr algn="ctr"/>
            <a:endParaRPr lang="en-IN" sz="1400" b="1" dirty="0">
              <a:latin typeface="Castellar" panose="020A0402060406010301" pitchFamily="18" charset="0"/>
            </a:endParaRPr>
          </a:p>
        </p:txBody>
      </p:sp>
      <p:pic>
        <p:nvPicPr>
          <p:cNvPr id="8" name="Picture 7"/>
          <p:cNvPicPr>
            <a:picLocks noChangeAspect="1"/>
          </p:cNvPicPr>
          <p:nvPr/>
        </p:nvPicPr>
        <p:blipFill>
          <a:blip r:embed="rId3" cstate="print"/>
          <a:stretch>
            <a:fillRect/>
          </a:stretch>
        </p:blipFill>
        <p:spPr>
          <a:xfrm>
            <a:off x="304800" y="730419"/>
            <a:ext cx="5410200" cy="2393781"/>
          </a:xfrm>
          <a:prstGeom prst="rect">
            <a:avLst/>
          </a:prstGeom>
          <a:ln>
            <a:noFill/>
          </a:ln>
          <a:effectLst>
            <a:softEdge rad="112500"/>
          </a:effectLst>
        </p:spPr>
      </p:pic>
      <p:pic>
        <p:nvPicPr>
          <p:cNvPr id="9" name="Picture 8"/>
          <p:cNvPicPr>
            <a:picLocks noChangeAspect="1"/>
          </p:cNvPicPr>
          <p:nvPr/>
        </p:nvPicPr>
        <p:blipFill>
          <a:blip r:embed="rId4" cstate="print"/>
          <a:stretch>
            <a:fillRect/>
          </a:stretch>
        </p:blipFill>
        <p:spPr>
          <a:xfrm>
            <a:off x="6322290" y="3423248"/>
            <a:ext cx="5107710" cy="2663181"/>
          </a:xfrm>
          <a:prstGeom prst="rect">
            <a:avLst/>
          </a:prstGeom>
          <a:ln>
            <a:noFill/>
          </a:ln>
          <a:effectLst>
            <a:softEdge rad="112500"/>
          </a:effectLst>
        </p:spPr>
      </p:pic>
      <p:pic>
        <p:nvPicPr>
          <p:cNvPr id="10" name="Picture 9"/>
          <p:cNvPicPr>
            <a:picLocks noChangeAspect="1"/>
          </p:cNvPicPr>
          <p:nvPr/>
        </p:nvPicPr>
        <p:blipFill>
          <a:blip r:embed="rId5" cstate="print"/>
          <a:stretch>
            <a:fillRect/>
          </a:stretch>
        </p:blipFill>
        <p:spPr>
          <a:xfrm>
            <a:off x="304800" y="3124200"/>
            <a:ext cx="5334000" cy="3003381"/>
          </a:xfrm>
          <a:prstGeom prst="rect">
            <a:avLst/>
          </a:prstGeom>
          <a:ln>
            <a:noFill/>
          </a:ln>
          <a:effectLst>
            <a:softEdge rad="112500"/>
          </a:effectLst>
        </p:spPr>
      </p:pic>
      <p:pic>
        <p:nvPicPr>
          <p:cNvPr id="11" name="Picture 10"/>
          <p:cNvPicPr>
            <a:picLocks noChangeAspect="1"/>
          </p:cNvPicPr>
          <p:nvPr/>
        </p:nvPicPr>
        <p:blipFill>
          <a:blip r:embed="rId6" cstate="print"/>
          <a:stretch>
            <a:fillRect/>
          </a:stretch>
        </p:blipFill>
        <p:spPr>
          <a:xfrm>
            <a:off x="6246091" y="771570"/>
            <a:ext cx="5107710" cy="2581230"/>
          </a:xfrm>
          <a:prstGeom prst="rect">
            <a:avLst/>
          </a:prstGeom>
          <a:ln>
            <a:noFill/>
          </a:ln>
          <a:effectLst>
            <a:softEdge rad="112500"/>
          </a:effectLst>
        </p:spPr>
      </p:pic>
    </p:spTree>
    <p:extLst>
      <p:ext uri="{BB962C8B-B14F-4D97-AF65-F5344CB8AC3E}">
        <p14:creationId xmlns:p14="http://schemas.microsoft.com/office/powerpoint/2010/main" val="3335969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164FD-E3F2-F375-1045-EB755582EB68}"/>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73</a:t>
            </a:fld>
            <a:endParaRPr lang="en-GB"/>
          </a:p>
        </p:txBody>
      </p:sp>
      <p:pic>
        <p:nvPicPr>
          <p:cNvPr id="4" name="Picture 2">
            <a:extLst>
              <a:ext uri="{FF2B5EF4-FFF2-40B4-BE49-F238E27FC236}">
                <a16:creationId xmlns:a16="http://schemas.microsoft.com/office/drawing/2014/main" id="{C77429A8-71D0-77C4-F8C9-3EF257DAAA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195115"/>
            <a:ext cx="6064356" cy="3044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260AD5E7-A6F3-0507-2E4F-16350FCF9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45" y="928131"/>
            <a:ext cx="6064355" cy="23157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AB09700-0036-13CA-6D7D-6449E8634C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600" y="928131"/>
            <a:ext cx="5621560" cy="23157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164643C3-5D50-C79F-72DC-C5ACFC659D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688"/>
          <a:stretch/>
        </p:blipFill>
        <p:spPr bwMode="auto">
          <a:xfrm>
            <a:off x="6194645" y="3243893"/>
            <a:ext cx="5594516" cy="28521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D6A122A-155D-1E26-D0AA-ADB3504A57E0}"/>
              </a:ext>
            </a:extLst>
          </p:cNvPr>
          <p:cNvSpPr txBox="1"/>
          <p:nvPr/>
        </p:nvSpPr>
        <p:spPr>
          <a:xfrm>
            <a:off x="126249" y="-35943"/>
            <a:ext cx="12012847" cy="838243"/>
          </a:xfrm>
          <a:prstGeom prst="rect">
            <a:avLst/>
          </a:prstGeom>
          <a:noFill/>
        </p:spPr>
        <p:txBody>
          <a:bodyPr wrap="square" rtlCol="0">
            <a:spAutoFit/>
          </a:bodyPr>
          <a:lstStyle/>
          <a:p>
            <a:pPr algn="ctr">
              <a:lnSpc>
                <a:spcPct val="200000"/>
              </a:lnSpc>
            </a:pPr>
            <a:r>
              <a:rPr lang="en-IN" sz="2800" b="1" u="sng" dirty="0">
                <a:solidFill>
                  <a:srgbClr val="C00000"/>
                </a:solidFill>
                <a:effectLst>
                  <a:outerShdw blurRad="38100" dist="38100" dir="2700000" algn="tl">
                    <a:srgbClr val="000000">
                      <a:alpha val="43137"/>
                    </a:srgbClr>
                  </a:outerShdw>
                </a:effectLst>
                <a:latin typeface="Castellar" panose="020A0402060406010301" pitchFamily="18" charset="0"/>
              </a:rPr>
              <a:t>Celebration of international yoga day- 2022</a:t>
            </a:r>
          </a:p>
        </p:txBody>
      </p:sp>
    </p:spTree>
    <p:extLst>
      <p:ext uri="{BB962C8B-B14F-4D97-AF65-F5344CB8AC3E}">
        <p14:creationId xmlns:p14="http://schemas.microsoft.com/office/powerpoint/2010/main" val="3994357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A48C0-4BA3-A8C6-3F34-ED3E92C3BE36}"/>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74</a:t>
            </a:fld>
            <a:endParaRPr lang="en-GB"/>
          </a:p>
        </p:txBody>
      </p:sp>
      <p:pic>
        <p:nvPicPr>
          <p:cNvPr id="3" name="Picture 2">
            <a:extLst>
              <a:ext uri="{FF2B5EF4-FFF2-40B4-BE49-F238E27FC236}">
                <a16:creationId xmlns:a16="http://schemas.microsoft.com/office/drawing/2014/main" id="{A47C0EDF-3E7B-4144-79FA-231DA93A60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172200"/>
          </a:xfrm>
          <a:prstGeom prst="rect">
            <a:avLst/>
          </a:prstGeom>
        </p:spPr>
      </p:pic>
    </p:spTree>
    <p:extLst>
      <p:ext uri="{BB962C8B-B14F-4D97-AF65-F5344CB8AC3E}">
        <p14:creationId xmlns:p14="http://schemas.microsoft.com/office/powerpoint/2010/main" val="2174335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37994-35D6-DF26-C374-F7EFB34C378C}"/>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75</a:t>
            </a:fld>
            <a:endParaRPr lang="en-GB"/>
          </a:p>
        </p:txBody>
      </p:sp>
      <p:pic>
        <p:nvPicPr>
          <p:cNvPr id="3" name="Picture 2">
            <a:extLst>
              <a:ext uri="{FF2B5EF4-FFF2-40B4-BE49-F238E27FC236}">
                <a16:creationId xmlns:a16="http://schemas.microsoft.com/office/drawing/2014/main" id="{C6D80969-A84D-314C-C87D-37D86A250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562600" cy="2831418"/>
          </a:xfrm>
          <a:prstGeom prst="rect">
            <a:avLst/>
          </a:prstGeom>
        </p:spPr>
      </p:pic>
      <p:pic>
        <p:nvPicPr>
          <p:cNvPr id="4" name="Picture 3">
            <a:extLst>
              <a:ext uri="{FF2B5EF4-FFF2-40B4-BE49-F238E27FC236}">
                <a16:creationId xmlns:a16="http://schemas.microsoft.com/office/drawing/2014/main" id="{A4B8974D-852A-1608-9364-B6058CFA3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2332" y="0"/>
            <a:ext cx="6649667" cy="2788971"/>
          </a:xfrm>
          <a:prstGeom prst="rect">
            <a:avLst/>
          </a:prstGeom>
        </p:spPr>
      </p:pic>
      <p:pic>
        <p:nvPicPr>
          <p:cNvPr id="5" name="Picture 4">
            <a:extLst>
              <a:ext uri="{FF2B5EF4-FFF2-40B4-BE49-F238E27FC236}">
                <a16:creationId xmlns:a16="http://schemas.microsoft.com/office/drawing/2014/main" id="{DC071398-B4EF-A4CC-F795-0FDE606DFD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 y="2831418"/>
            <a:ext cx="5510909" cy="2725867"/>
          </a:xfrm>
          <a:prstGeom prst="rect">
            <a:avLst/>
          </a:prstGeom>
        </p:spPr>
      </p:pic>
      <p:pic>
        <p:nvPicPr>
          <p:cNvPr id="6" name="Picture 5">
            <a:extLst>
              <a:ext uri="{FF2B5EF4-FFF2-40B4-BE49-F238E27FC236}">
                <a16:creationId xmlns:a16="http://schemas.microsoft.com/office/drawing/2014/main" id="{D7D8B48B-67FD-63B0-3D2B-10491B45A4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2335" y="2788971"/>
            <a:ext cx="6649664" cy="2768314"/>
          </a:xfrm>
          <a:prstGeom prst="rect">
            <a:avLst/>
          </a:prstGeom>
        </p:spPr>
      </p:pic>
      <p:sp>
        <p:nvSpPr>
          <p:cNvPr id="7" name="TextBox 6">
            <a:extLst>
              <a:ext uri="{FF2B5EF4-FFF2-40B4-BE49-F238E27FC236}">
                <a16:creationId xmlns:a16="http://schemas.microsoft.com/office/drawing/2014/main" id="{4543A2C9-D251-CD61-2DD8-C3E78B1501FB}"/>
              </a:ext>
            </a:extLst>
          </p:cNvPr>
          <p:cNvSpPr txBox="1"/>
          <p:nvPr/>
        </p:nvSpPr>
        <p:spPr>
          <a:xfrm>
            <a:off x="208341" y="5265254"/>
            <a:ext cx="11862685" cy="838243"/>
          </a:xfrm>
          <a:prstGeom prst="rect">
            <a:avLst/>
          </a:prstGeom>
          <a:noFill/>
        </p:spPr>
        <p:txBody>
          <a:bodyPr wrap="square" rtlCol="0">
            <a:spAutoFit/>
          </a:bodyPr>
          <a:lstStyle/>
          <a:p>
            <a:pPr algn="ctr">
              <a:lnSpc>
                <a:spcPct val="200000"/>
              </a:lnSpc>
            </a:pPr>
            <a:r>
              <a:rPr lang="en-IN" sz="2800" b="1" u="sng" dirty="0">
                <a:solidFill>
                  <a:srgbClr val="C00000"/>
                </a:solidFill>
                <a:effectLst>
                  <a:outerShdw blurRad="38100" dist="38100" dir="2700000" algn="tl">
                    <a:srgbClr val="000000">
                      <a:alpha val="43137"/>
                    </a:srgbClr>
                  </a:outerShdw>
                </a:effectLst>
                <a:latin typeface="Castellar" panose="020A0402060406010301" pitchFamily="18" charset="0"/>
              </a:rPr>
              <a:t>Celebration of national doctor’s day- 2022</a:t>
            </a:r>
          </a:p>
        </p:txBody>
      </p:sp>
    </p:spTree>
    <p:extLst>
      <p:ext uri="{BB962C8B-B14F-4D97-AF65-F5344CB8AC3E}">
        <p14:creationId xmlns:p14="http://schemas.microsoft.com/office/powerpoint/2010/main" val="34086342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6609ED-7348-4608-D14A-149066CA4BBD}"/>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76</a:t>
            </a:fld>
            <a:endParaRPr lang="en-GB"/>
          </a:p>
        </p:txBody>
      </p:sp>
      <p:pic>
        <p:nvPicPr>
          <p:cNvPr id="6" name="Picture 5">
            <a:extLst>
              <a:ext uri="{FF2B5EF4-FFF2-40B4-BE49-F238E27FC236}">
                <a16:creationId xmlns:a16="http://schemas.microsoft.com/office/drawing/2014/main" id="{396F7EA2-79D1-0339-AE2E-2186DA5985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32" r="4387"/>
          <a:stretch/>
        </p:blipFill>
        <p:spPr>
          <a:xfrm>
            <a:off x="7464458" y="0"/>
            <a:ext cx="4724400" cy="32766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B712D95-F544-2737-E48C-EEF4BAD97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7464458" cy="32766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579232C-4841-239E-A4D3-B8A5EDF0A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76600"/>
            <a:ext cx="6400800" cy="28956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E9415B1-6B15-73CB-69B5-84FF6AB54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1" y="3276600"/>
            <a:ext cx="5788058" cy="28956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0" y="0"/>
            <a:ext cx="5181600" cy="304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rgbClr val="FF0000"/>
                </a:solidFill>
              </a:rPr>
              <a:t>Celebration of Independence Day, 2022 </a:t>
            </a:r>
          </a:p>
        </p:txBody>
      </p:sp>
    </p:spTree>
    <p:extLst>
      <p:ext uri="{BB962C8B-B14F-4D97-AF65-F5344CB8AC3E}">
        <p14:creationId xmlns:p14="http://schemas.microsoft.com/office/powerpoint/2010/main" val="30923325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A0C5C1-E5D0-0A22-A73C-C45622E2C95A}"/>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77</a:t>
            </a:fld>
            <a:endParaRPr lang="en-GB"/>
          </a:p>
        </p:txBody>
      </p:sp>
      <p:pic>
        <p:nvPicPr>
          <p:cNvPr id="4" name="Picture 3">
            <a:extLst>
              <a:ext uri="{FF2B5EF4-FFF2-40B4-BE49-F238E27FC236}">
                <a16:creationId xmlns:a16="http://schemas.microsoft.com/office/drawing/2014/main" id="{949C0413-2FFD-1E93-F1F7-4614A2F34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85" t="6666"/>
          <a:stretch/>
        </p:blipFill>
        <p:spPr>
          <a:xfrm>
            <a:off x="0" y="0"/>
            <a:ext cx="4648200" cy="391416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79B124F-9441-C553-C6CA-B9BED889A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0"/>
            <a:ext cx="4419600" cy="391416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C15B696-12E1-9BC7-CA3A-C794680FBC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5" t="8889" r="7935"/>
          <a:stretch/>
        </p:blipFill>
        <p:spPr>
          <a:xfrm>
            <a:off x="9067800" y="0"/>
            <a:ext cx="3124200" cy="3921233"/>
          </a:xfrm>
          <a:prstGeom prst="rect">
            <a:avLst/>
          </a:prstGeom>
        </p:spPr>
      </p:pic>
      <p:pic>
        <p:nvPicPr>
          <p:cNvPr id="10" name="Picture 9">
            <a:extLst>
              <a:ext uri="{FF2B5EF4-FFF2-40B4-BE49-F238E27FC236}">
                <a16:creationId xmlns:a16="http://schemas.microsoft.com/office/drawing/2014/main" id="{27CA0738-8C05-39B8-A581-895CEB2B2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39" t="16667" b="12222"/>
          <a:stretch/>
        </p:blipFill>
        <p:spPr>
          <a:xfrm>
            <a:off x="3657600" y="3914163"/>
            <a:ext cx="4495800" cy="225803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2F7B786-3447-A26C-13EF-2E13BCDB2A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267" t="11111" r="7197" b="12223"/>
          <a:stretch/>
        </p:blipFill>
        <p:spPr>
          <a:xfrm>
            <a:off x="8153401" y="3921233"/>
            <a:ext cx="4038600" cy="225096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BB2C0E9-782A-E054-A2B2-BB11CA753F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364" t="6666" r="4983" b="14445"/>
          <a:stretch/>
        </p:blipFill>
        <p:spPr>
          <a:xfrm>
            <a:off x="-1" y="3921233"/>
            <a:ext cx="3657599" cy="2250967"/>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057401" y="0"/>
            <a:ext cx="7696197"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rgbClr val="FF0000"/>
                </a:solidFill>
              </a:rPr>
              <a:t>DISTRIBUTION OF CERTIFICATES OF APPRECIATION TO STAFF FOR OUTSTANDING CONTRIBUTION</a:t>
            </a:r>
          </a:p>
        </p:txBody>
      </p:sp>
    </p:spTree>
    <p:extLst>
      <p:ext uri="{BB962C8B-B14F-4D97-AF65-F5344CB8AC3E}">
        <p14:creationId xmlns:p14="http://schemas.microsoft.com/office/powerpoint/2010/main" val="2781807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ABA9BD7E-17A3-48CE-8AFA-BA24BE2D8337}"/>
              </a:ext>
            </a:extLst>
          </p:cNvPr>
          <p:cNvSpPr>
            <a:spLocks noChangeArrowheads="1"/>
          </p:cNvSpPr>
          <p:nvPr/>
        </p:nvSpPr>
        <p:spPr bwMode="auto">
          <a:xfrm>
            <a:off x="2314778" y="3982456"/>
            <a:ext cx="8686800" cy="1186743"/>
          </a:xfrm>
          <a:prstGeom prst="rect">
            <a:avLst/>
          </a:prstGeom>
          <a:noFill/>
          <a:ln>
            <a:noFill/>
          </a:ln>
          <a:effectLst/>
        </p:spPr>
        <p:txBody>
          <a:bodyPr vert="horz" wrap="square" lIns="0" tIns="-12696" rIns="0" bIns="-12696" numCol="1" anchor="ctr" anchorCtr="0" compatLnSpc="1">
            <a:prstTxWarp prst="textNoShape">
              <a:avLst/>
            </a:prstTxWarp>
            <a:spAutoFit/>
          </a:bodyPr>
          <a:lstStyle/>
          <a:p>
            <a:pPr algn="ctr" eaLnBrk="0" fontAlgn="base" hangingPunct="0">
              <a:lnSpc>
                <a:spcPct val="150000"/>
              </a:lnSpc>
              <a:spcBef>
                <a:spcPct val="0"/>
              </a:spcBef>
              <a:spcAft>
                <a:spcPct val="0"/>
              </a:spcAft>
            </a:pPr>
            <a:r>
              <a:rPr kumimoji="0" lang="hi-IN"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आरोग्यं</a:t>
            </a:r>
            <a:r>
              <a:rPr kumimoji="0" lang="en-US"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kumimoji="0" lang="hi-IN"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 </a:t>
            </a:r>
            <a:r>
              <a:rPr kumimoji="0" lang="en-US"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kumimoji="0" lang="hi-IN"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भाग्यं</a:t>
            </a:r>
            <a:endParaRPr kumimoji="0" lang="en-US"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algn="ctr" eaLnBrk="0" fontAlgn="base" hangingPunct="0">
              <a:lnSpc>
                <a:spcPct val="150000"/>
              </a:lnSpc>
              <a:spcBef>
                <a:spcPct val="0"/>
              </a:spcBef>
              <a:spcAft>
                <a:spcPct val="0"/>
              </a:spcAft>
            </a:pPr>
            <a:r>
              <a:rPr kumimoji="0" lang="hi-IN"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स्वास्थ्यं</a:t>
            </a:r>
            <a:r>
              <a:rPr lang="en-US" altLang="en-US" sz="2800" b="1" dirty="0">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altLang="en-US" sz="2800" b="1" dirty="0">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सर्वार्थसाधनम्</a:t>
            </a:r>
            <a:r>
              <a:rPr kumimoji="0" lang="hi-IN"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endParaRPr kumimoji="0" lang="en-US"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tangle 5">
            <a:extLst>
              <a:ext uri="{FF2B5EF4-FFF2-40B4-BE49-F238E27FC236}">
                <a16:creationId xmlns:a16="http://schemas.microsoft.com/office/drawing/2014/main" id="{934BA16D-4314-4940-8FC0-72AB22627A59}"/>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1" name="Picture 7">
            <a:extLst>
              <a:ext uri="{FF2B5EF4-FFF2-40B4-BE49-F238E27FC236}">
                <a16:creationId xmlns:a16="http://schemas.microsoft.com/office/drawing/2014/main" id="{56552F4C-39EE-44B9-B80D-EBDA7BBA1F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53" t="12222" r="15535"/>
          <a:stretch/>
        </p:blipFill>
        <p:spPr bwMode="auto">
          <a:xfrm>
            <a:off x="4572000" y="152400"/>
            <a:ext cx="4172357" cy="39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294967295"/>
          </p:nvPr>
        </p:nvSpPr>
        <p:spPr>
          <a:xfrm>
            <a:off x="8610600" y="6356350"/>
            <a:ext cx="2743200" cy="365125"/>
          </a:xfrm>
        </p:spPr>
        <p:txBody>
          <a:bodyPr/>
          <a:lstStyle/>
          <a:p>
            <a:fld id="{7213AB1B-9BE0-41D5-AB81-F14F7453D287}" type="slidenum">
              <a:rPr lang="en-GB" smtClean="0"/>
              <a:pPr/>
              <a:t>78</a:t>
            </a:fld>
            <a:endParaRPr lang="en-GB"/>
          </a:p>
        </p:txBody>
      </p:sp>
      <p:sp>
        <p:nvSpPr>
          <p:cNvPr id="6" name="TextBox 5"/>
          <p:cNvSpPr txBox="1"/>
          <p:nvPr/>
        </p:nvSpPr>
        <p:spPr>
          <a:xfrm>
            <a:off x="2124278" y="5273615"/>
            <a:ext cx="9067800" cy="1107996"/>
          </a:xfrm>
          <a:prstGeom prst="rect">
            <a:avLst/>
          </a:prstGeom>
          <a:noFill/>
        </p:spPr>
        <p:txBody>
          <a:bodyPr wrap="square" rtlCol="0">
            <a:spAutoFit/>
          </a:bodyPr>
          <a:lstStyle/>
          <a:p>
            <a:pPr algn="ctr"/>
            <a:r>
              <a:rPr lang="en-IN" dirty="0">
                <a:ln w="0"/>
                <a:effectLst>
                  <a:outerShdw blurRad="38100" dist="19050" dir="2700000" algn="tl" rotWithShape="0">
                    <a:schemeClr val="dk1">
                      <a:alpha val="40000"/>
                    </a:schemeClr>
                  </a:outerShdw>
                </a:effectLst>
              </a:rPr>
              <a:t>“</a:t>
            </a:r>
            <a:r>
              <a:rPr lang="en-IN" sz="2400" dirty="0">
                <a:ln w="0"/>
                <a:solidFill>
                  <a:srgbClr val="C00000"/>
                </a:solidFill>
                <a:effectLst>
                  <a:outerShdw blurRad="38100" dist="19050" dir="2700000" algn="tl" rotWithShape="0">
                    <a:schemeClr val="dk1">
                      <a:alpha val="40000"/>
                    </a:schemeClr>
                  </a:outerShdw>
                </a:effectLst>
              </a:rPr>
              <a:t>Good health is the greatest blessing. </a:t>
            </a:r>
          </a:p>
          <a:p>
            <a:pPr algn="ctr"/>
            <a:r>
              <a:rPr lang="en-IN" sz="2400" dirty="0">
                <a:ln w="0"/>
                <a:solidFill>
                  <a:srgbClr val="C00000"/>
                </a:solidFill>
                <a:effectLst>
                  <a:outerShdw blurRad="38100" dist="19050" dir="2700000" algn="tl" rotWithShape="0">
                    <a:schemeClr val="dk1">
                      <a:alpha val="40000"/>
                    </a:schemeClr>
                  </a:outerShdw>
                </a:effectLst>
              </a:rPr>
              <a:t>Health is the means of everything</a:t>
            </a:r>
            <a:r>
              <a:rPr lang="en-IN" dirty="0">
                <a:ln w="0"/>
                <a:effectLst>
                  <a:outerShdw blurRad="38100" dist="19050" dir="2700000" algn="tl" rotWithShape="0">
                    <a:schemeClr val="dk1">
                      <a:alpha val="40000"/>
                    </a:schemeClr>
                  </a:outerShdw>
                </a:effectLst>
              </a:rPr>
              <a:t>”. </a:t>
            </a:r>
          </a:p>
          <a:p>
            <a:endParaRPr lang="en-IN" dirty="0"/>
          </a:p>
        </p:txBody>
      </p:sp>
    </p:spTree>
    <p:extLst>
      <p:ext uri="{BB962C8B-B14F-4D97-AF65-F5344CB8AC3E}">
        <p14:creationId xmlns:p14="http://schemas.microsoft.com/office/powerpoint/2010/main" val="238601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5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F83F0F-72D2-C7FB-4B12-0DA0DF868977}"/>
              </a:ext>
            </a:extLst>
          </p:cNvPr>
          <p:cNvSpPr>
            <a:spLocks noGrp="1"/>
          </p:cNvSpPr>
          <p:nvPr>
            <p:ph type="sldNum" sz="quarter" idx="4294967295"/>
          </p:nvPr>
        </p:nvSpPr>
        <p:spPr>
          <a:xfrm>
            <a:off x="8610600" y="6356350"/>
            <a:ext cx="2743200" cy="365125"/>
          </a:xfrm>
        </p:spPr>
        <p:txBody>
          <a:bodyPr/>
          <a:lstStyle/>
          <a:p>
            <a:fld id="{7213AB1B-9BE0-41D5-AB81-F14F7453D287}" type="slidenum">
              <a:rPr lang="en-GB" smtClean="0"/>
              <a:pPr/>
              <a:t>8</a:t>
            </a:fld>
            <a:endParaRPr lang="en-GB"/>
          </a:p>
        </p:txBody>
      </p:sp>
      <p:graphicFrame>
        <p:nvGraphicFramePr>
          <p:cNvPr id="3" name="Table 2">
            <a:extLst>
              <a:ext uri="{FF2B5EF4-FFF2-40B4-BE49-F238E27FC236}">
                <a16:creationId xmlns:a16="http://schemas.microsoft.com/office/drawing/2014/main" id="{D5972115-A0CF-7A7F-2E6C-480D123FA8F6}"/>
              </a:ext>
            </a:extLst>
          </p:cNvPr>
          <p:cNvGraphicFramePr>
            <a:graphicFrameLocks noGrp="1"/>
          </p:cNvGraphicFramePr>
          <p:nvPr>
            <p:extLst>
              <p:ext uri="{D42A27DB-BD31-4B8C-83A1-F6EECF244321}">
                <p14:modId xmlns:p14="http://schemas.microsoft.com/office/powerpoint/2010/main" val="3485827989"/>
              </p:ext>
            </p:extLst>
          </p:nvPr>
        </p:nvGraphicFramePr>
        <p:xfrm>
          <a:off x="952500" y="457200"/>
          <a:ext cx="10287000" cy="5508866"/>
        </p:xfrm>
        <a:graphic>
          <a:graphicData uri="http://schemas.openxmlformats.org/drawingml/2006/table">
            <a:tbl>
              <a:tblPr firstRow="1" firstCol="1" bandRow="1">
                <a:tableStyleId>{5940675A-B579-460E-94D1-54222C63F5DA}</a:tableStyleId>
              </a:tblPr>
              <a:tblGrid>
                <a:gridCol w="4355757">
                  <a:extLst>
                    <a:ext uri="{9D8B030D-6E8A-4147-A177-3AD203B41FA5}">
                      <a16:colId xmlns:a16="http://schemas.microsoft.com/office/drawing/2014/main" val="3355664329"/>
                    </a:ext>
                  </a:extLst>
                </a:gridCol>
                <a:gridCol w="5931243">
                  <a:extLst>
                    <a:ext uri="{9D8B030D-6E8A-4147-A177-3AD203B41FA5}">
                      <a16:colId xmlns:a16="http://schemas.microsoft.com/office/drawing/2014/main" val="4260989354"/>
                    </a:ext>
                  </a:extLst>
                </a:gridCol>
              </a:tblGrid>
              <a:tr h="676960">
                <a:tc>
                  <a:txBody>
                    <a:bodyPr/>
                    <a:lstStyle/>
                    <a:p>
                      <a:pPr marL="68580" marR="777240" algn="ctr">
                        <a:spcBef>
                          <a:spcPts val="360"/>
                        </a:spcBef>
                        <a:spcAft>
                          <a:spcPts val="0"/>
                        </a:spcAft>
                      </a:pPr>
                      <a:r>
                        <a:rPr lang="en-US" sz="2800" b="1" spc="-40" dirty="0">
                          <a:solidFill>
                            <a:srgbClr val="C00000"/>
                          </a:solidFill>
                          <a:effectLst/>
                        </a:rPr>
                        <a:t>Executing Agency for </a:t>
                      </a:r>
                      <a:r>
                        <a:rPr lang="en-US" sz="2800" b="1" spc="-10" dirty="0">
                          <a:solidFill>
                            <a:srgbClr val="C00000"/>
                          </a:solidFill>
                          <a:effectLst/>
                        </a:rPr>
                        <a:t>Construction work</a:t>
                      </a:r>
                      <a:endParaRPr lang="en-IN"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6200" algn="ctr"/>
                      <a:r>
                        <a:rPr lang="en-US" sz="2800" b="1" spc="-20" dirty="0">
                          <a:effectLst/>
                        </a:rPr>
                        <a:t>Central Public Works Department (CPWD)</a:t>
                      </a:r>
                    </a:p>
                    <a:p>
                      <a:pPr marL="76200" algn="ct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19286516"/>
                  </a:ext>
                </a:extLst>
              </a:tr>
              <a:tr h="470282">
                <a:tc>
                  <a:txBody>
                    <a:bodyPr/>
                    <a:lstStyle/>
                    <a:p>
                      <a:pPr marL="87630" algn="ctr"/>
                      <a:r>
                        <a:rPr lang="en-US" sz="2800" b="1" spc="-20" dirty="0">
                          <a:solidFill>
                            <a:srgbClr val="C00000"/>
                          </a:solidFill>
                          <a:effectLst/>
                        </a:rPr>
                        <a:t>Contractor for EPC Contract</a:t>
                      </a:r>
                      <a:endParaRPr lang="en-IN"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6200" algn="ctr"/>
                      <a:r>
                        <a:rPr lang="en-US" sz="2800" b="1" spc="-20" dirty="0">
                          <a:effectLst/>
                        </a:rPr>
                        <a:t>M/s Ahluwalia Contracts (India) Limited</a:t>
                      </a:r>
                    </a:p>
                    <a:p>
                      <a:pPr marL="76200" algn="ct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30795172"/>
                  </a:ext>
                </a:extLst>
              </a:tr>
              <a:tr h="501634">
                <a:tc>
                  <a:txBody>
                    <a:bodyPr/>
                    <a:lstStyle/>
                    <a:p>
                      <a:pPr marL="68580" marR="548640" algn="ctr">
                        <a:spcBef>
                          <a:spcPts val="180"/>
                        </a:spcBef>
                        <a:spcAft>
                          <a:spcPts val="0"/>
                        </a:spcAft>
                      </a:pPr>
                      <a:r>
                        <a:rPr lang="en-US" sz="2800" b="1" spc="-50" dirty="0">
                          <a:solidFill>
                            <a:srgbClr val="C00000"/>
                          </a:solidFill>
                          <a:effectLst/>
                        </a:rPr>
                        <a:t>Date of Award of work to </a:t>
                      </a:r>
                      <a:r>
                        <a:rPr lang="en-US" sz="2800" b="1" dirty="0">
                          <a:solidFill>
                            <a:srgbClr val="C00000"/>
                          </a:solidFill>
                          <a:effectLst/>
                        </a:rPr>
                        <a:t>Contractor</a:t>
                      </a:r>
                      <a:endParaRPr lang="en-IN"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6200" algn="ctr"/>
                      <a:r>
                        <a:rPr lang="en-US" sz="2800" b="1" spc="-15" dirty="0">
                          <a:effectLst/>
                        </a:rPr>
                        <a:t>31.01.2020 (within timelines of 1 year as per cabinet approved note)</a:t>
                      </a:r>
                    </a:p>
                    <a:p>
                      <a:pPr marL="76200" algn="ct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7047301"/>
                  </a:ext>
                </a:extLst>
              </a:tr>
              <a:tr h="676960">
                <a:tc>
                  <a:txBody>
                    <a:bodyPr/>
                    <a:lstStyle/>
                    <a:p>
                      <a:pPr marL="68580" marR="342900" algn="ctr">
                        <a:spcBef>
                          <a:spcPts val="360"/>
                        </a:spcBef>
                        <a:spcAft>
                          <a:spcPts val="0"/>
                        </a:spcAft>
                      </a:pPr>
                      <a:r>
                        <a:rPr lang="en-US" sz="2800" b="1" spc="-40" dirty="0">
                          <a:solidFill>
                            <a:srgbClr val="C00000"/>
                          </a:solidFill>
                          <a:effectLst/>
                        </a:rPr>
                        <a:t>Date of Start of work at site</a:t>
                      </a:r>
                    </a:p>
                  </a:txBody>
                  <a:tcPr marL="0" marR="0" marT="0" marB="0"/>
                </a:tc>
                <a:tc>
                  <a:txBody>
                    <a:bodyPr/>
                    <a:lstStyle/>
                    <a:p>
                      <a:pPr marL="76200" algn="ctr">
                        <a:lnSpc>
                          <a:spcPts val="1355"/>
                        </a:lnSpc>
                        <a:spcBef>
                          <a:spcPts val="540"/>
                        </a:spcBef>
                        <a:spcAft>
                          <a:spcPts val="0"/>
                        </a:spcAft>
                      </a:pPr>
                      <a:endParaRPr lang="en-US" sz="2800" b="1" dirty="0">
                        <a:effectLst/>
                      </a:endParaRPr>
                    </a:p>
                    <a:p>
                      <a:pPr marL="76200" algn="ctr">
                        <a:lnSpc>
                          <a:spcPts val="1355"/>
                        </a:lnSpc>
                        <a:spcBef>
                          <a:spcPts val="540"/>
                        </a:spcBef>
                        <a:spcAft>
                          <a:spcPts val="0"/>
                        </a:spcAft>
                      </a:pPr>
                      <a:r>
                        <a:rPr lang="en-US" sz="2800" b="1" dirty="0">
                          <a:effectLst/>
                        </a:rPr>
                        <a:t>22.02.2020</a:t>
                      </a:r>
                    </a:p>
                    <a:p>
                      <a:pPr marL="76200" algn="ctr">
                        <a:lnSpc>
                          <a:spcPts val="1355"/>
                        </a:lnSpc>
                        <a:spcBef>
                          <a:spcPts val="540"/>
                        </a:spcBef>
                        <a:spcAft>
                          <a:spcPts val="0"/>
                        </a:spcAft>
                      </a:pPr>
                      <a:endParaRPr lang="en-IN" sz="1600" b="1" dirty="0">
                        <a:effectLst/>
                      </a:endParaRPr>
                    </a:p>
                  </a:txBody>
                  <a:tcPr marL="0" marR="0" marT="0" marB="0"/>
                </a:tc>
                <a:extLst>
                  <a:ext uri="{0D108BD9-81ED-4DB2-BD59-A6C34878D82A}">
                    <a16:rowId xmlns:a16="http://schemas.microsoft.com/office/drawing/2014/main" val="1568398407"/>
                  </a:ext>
                </a:extLst>
              </a:tr>
              <a:tr h="648920">
                <a:tc>
                  <a:txBody>
                    <a:bodyPr/>
                    <a:lstStyle/>
                    <a:p>
                      <a:pPr marL="68580" marR="342900" indent="0" algn="ctr" defTabSz="914400" rtl="0" eaLnBrk="1" fontAlgn="auto" latinLnBrk="0" hangingPunct="1">
                        <a:lnSpc>
                          <a:spcPct val="100000"/>
                        </a:lnSpc>
                        <a:spcBef>
                          <a:spcPts val="360"/>
                        </a:spcBef>
                        <a:spcAft>
                          <a:spcPts val="0"/>
                        </a:spcAft>
                        <a:buClrTx/>
                        <a:buSzTx/>
                        <a:buFontTx/>
                        <a:buNone/>
                        <a:tabLst/>
                        <a:defRPr/>
                      </a:pPr>
                      <a:r>
                        <a:rPr lang="en-US" sz="2800" b="1" spc="-20" dirty="0">
                          <a:solidFill>
                            <a:srgbClr val="C00000"/>
                          </a:solidFill>
                          <a:effectLst/>
                          <a:latin typeface="+mn-lt"/>
                        </a:rPr>
                        <a:t>Target Date of completion.</a:t>
                      </a:r>
                      <a:endParaRPr lang="en-IN" sz="2800" b="1" dirty="0">
                        <a:solidFill>
                          <a:srgbClr val="C00000"/>
                        </a:solidFill>
                        <a:effectLst/>
                        <a:latin typeface="+mn-lt"/>
                        <a:ea typeface="Calibri" panose="020F0502020204030204" pitchFamily="34" charset="0"/>
                        <a:cs typeface="Times New Roman" panose="02020603050405020304" pitchFamily="18" charset="0"/>
                      </a:endParaRPr>
                    </a:p>
                    <a:p>
                      <a:pPr marL="68580" marR="342900" algn="ctr">
                        <a:spcBef>
                          <a:spcPts val="360"/>
                        </a:spcBef>
                        <a:spcAft>
                          <a:spcPts val="0"/>
                        </a:spcAft>
                      </a:pPr>
                      <a:endParaRPr lang="en-IN" sz="2800" b="1" dirty="0">
                        <a:solidFill>
                          <a:srgbClr val="C00000"/>
                        </a:solidFill>
                        <a:effectLst/>
                        <a:latin typeface="+mn-lt"/>
                        <a:ea typeface="Calibri" panose="020F0502020204030204" pitchFamily="34" charset="0"/>
                        <a:cs typeface="Times New Roman" panose="02020603050405020304" pitchFamily="18" charset="0"/>
                      </a:endParaRPr>
                    </a:p>
                  </a:txBody>
                  <a:tcPr marL="0" marR="0" marT="0" marB="0"/>
                </a:tc>
                <a:tc>
                  <a:txBody>
                    <a:bodyPr/>
                    <a:lstStyle/>
                    <a:p>
                      <a:pPr marL="76200" marR="0" indent="0" algn="ctr" defTabSz="914400" rtl="0" eaLnBrk="1" fontAlgn="auto" latinLnBrk="0" hangingPunct="1">
                        <a:lnSpc>
                          <a:spcPts val="1555"/>
                        </a:lnSpc>
                        <a:spcBef>
                          <a:spcPts val="360"/>
                        </a:spcBef>
                        <a:spcAft>
                          <a:spcPts val="0"/>
                        </a:spcAft>
                        <a:buClrTx/>
                        <a:buSzTx/>
                        <a:buFontTx/>
                        <a:buNone/>
                        <a:tabLst/>
                        <a:defRPr/>
                      </a:pPr>
                      <a:endParaRPr lang="en-US" sz="2800" b="1" dirty="0">
                        <a:effectLst/>
                        <a:latin typeface="+mn-lt"/>
                      </a:endParaRPr>
                    </a:p>
                    <a:p>
                      <a:pPr marL="76200" marR="0" indent="0" algn="ctr" defTabSz="914400" rtl="0" eaLnBrk="1" fontAlgn="auto" latinLnBrk="0" hangingPunct="1">
                        <a:lnSpc>
                          <a:spcPts val="1555"/>
                        </a:lnSpc>
                        <a:spcBef>
                          <a:spcPts val="360"/>
                        </a:spcBef>
                        <a:spcAft>
                          <a:spcPts val="0"/>
                        </a:spcAft>
                        <a:buClrTx/>
                        <a:buSzTx/>
                        <a:buFontTx/>
                        <a:buNone/>
                        <a:tabLst/>
                        <a:defRPr/>
                      </a:pPr>
                      <a:r>
                        <a:rPr lang="en-US" sz="2800" b="1" dirty="0">
                          <a:effectLst/>
                          <a:latin typeface="+mn-lt"/>
                        </a:rPr>
                        <a:t>30.04.2023</a:t>
                      </a:r>
                      <a:endParaRPr lang="en-IN" sz="2800" b="1"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513392">
                <a:tc>
                  <a:txBody>
                    <a:bodyPr/>
                    <a:lstStyle/>
                    <a:p>
                      <a:pPr marL="68580" marR="411480" algn="ctr">
                        <a:spcBef>
                          <a:spcPts val="360"/>
                        </a:spcBef>
                        <a:spcAft>
                          <a:spcPts val="0"/>
                        </a:spcAft>
                      </a:pPr>
                      <a:r>
                        <a:rPr lang="en-US" sz="2800" b="1" spc="-30" dirty="0">
                          <a:solidFill>
                            <a:srgbClr val="C00000"/>
                          </a:solidFill>
                          <a:effectLst/>
                        </a:rPr>
                        <a:t>Completion timeline as per </a:t>
                      </a:r>
                      <a:r>
                        <a:rPr lang="en-US" sz="2800" b="1" spc="-20" dirty="0" err="1">
                          <a:solidFill>
                            <a:srgbClr val="C00000"/>
                          </a:solidFill>
                          <a:effectLst/>
                        </a:rPr>
                        <a:t>LoA</a:t>
                      </a:r>
                      <a:r>
                        <a:rPr lang="en-US" sz="2800" b="1" spc="-20" dirty="0">
                          <a:solidFill>
                            <a:srgbClr val="C00000"/>
                          </a:solidFill>
                          <a:effectLst/>
                        </a:rPr>
                        <a:t> to Contractor</a:t>
                      </a:r>
                      <a:endParaRPr lang="en-IN"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6200" algn="ctr">
                        <a:lnSpc>
                          <a:spcPct val="83000"/>
                        </a:lnSpc>
                        <a:spcBef>
                          <a:spcPts val="540"/>
                        </a:spcBef>
                        <a:spcAft>
                          <a:spcPts val="0"/>
                        </a:spcAft>
                      </a:pPr>
                      <a:endParaRPr lang="en-US" sz="2800" b="1" dirty="0">
                        <a:effectLst/>
                      </a:endParaRPr>
                    </a:p>
                    <a:p>
                      <a:pPr marL="76200" algn="ctr">
                        <a:lnSpc>
                          <a:spcPct val="83000"/>
                        </a:lnSpc>
                        <a:spcBef>
                          <a:spcPts val="540"/>
                        </a:spcBef>
                        <a:spcAft>
                          <a:spcPts val="0"/>
                        </a:spcAft>
                      </a:pPr>
                      <a:r>
                        <a:rPr lang="en-US" sz="2800" b="1" dirty="0">
                          <a:effectLst/>
                        </a:rPr>
                        <a:t>30 Months</a:t>
                      </a:r>
                      <a:endParaRPr lang="en-IN" sz="1600" b="1" dirty="0">
                        <a:effectLst/>
                      </a:endParaRPr>
                    </a:p>
                    <a:p>
                      <a:pPr marR="190500" algn="ctr">
                        <a:lnSpc>
                          <a:spcPct val="81000"/>
                        </a:lnSpc>
                        <a:spcBef>
                          <a:spcPts val="720"/>
                        </a:spcBef>
                        <a:spcAft>
                          <a:spcPts val="0"/>
                        </a:spcAft>
                      </a:pP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2582295"/>
                  </a:ext>
                </a:extLst>
              </a:tr>
            </a:tbl>
          </a:graphicData>
        </a:graphic>
      </p:graphicFrame>
    </p:spTree>
    <p:extLst>
      <p:ext uri="{BB962C8B-B14F-4D97-AF65-F5344CB8AC3E}">
        <p14:creationId xmlns:p14="http://schemas.microsoft.com/office/powerpoint/2010/main" val="24415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N" sz="2800" b="1" dirty="0">
                <a:solidFill>
                  <a:srgbClr val="C00000"/>
                </a:solidFill>
                <a:latin typeface="Poppins"/>
              </a:rPr>
              <a:t>HOSPITAL BEDS IN AIIMS Jammu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34314903"/>
              </p:ext>
            </p:extLst>
          </p:nvPr>
        </p:nvGraphicFramePr>
        <p:xfrm>
          <a:off x="3352800" y="1981200"/>
          <a:ext cx="5791200" cy="2531935"/>
        </p:xfrm>
        <a:graphic>
          <a:graphicData uri="http://schemas.openxmlformats.org/drawingml/2006/table">
            <a:tbl>
              <a:tblPr firstRow="1" bandRow="1">
                <a:tableStyleId>{21E4AEA4-8DFA-4A89-87EB-49C32662AFE0}</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611695">
                <a:tc>
                  <a:txBody>
                    <a:bodyPr/>
                    <a:lstStyle/>
                    <a:p>
                      <a:pPr algn="ctr"/>
                      <a:r>
                        <a:rPr lang="en-IN" sz="3200" dirty="0"/>
                        <a:t>PHASE</a:t>
                      </a:r>
                    </a:p>
                  </a:txBody>
                  <a:tcPr/>
                </a:tc>
                <a:tc>
                  <a:txBody>
                    <a:bodyPr/>
                    <a:lstStyle/>
                    <a:p>
                      <a:pPr algn="ctr"/>
                      <a:r>
                        <a:rPr lang="en-IN" sz="3200" dirty="0"/>
                        <a:t>No. of Beds </a:t>
                      </a:r>
                    </a:p>
                  </a:txBody>
                  <a:tcPr/>
                </a:tc>
                <a:extLst>
                  <a:ext uri="{0D108BD9-81ED-4DB2-BD59-A6C34878D82A}">
                    <a16:rowId xmlns:a16="http://schemas.microsoft.com/office/drawing/2014/main" val="10000"/>
                  </a:ext>
                </a:extLst>
              </a:tr>
              <a:tr h="603315">
                <a:tc>
                  <a:txBody>
                    <a:bodyPr/>
                    <a:lstStyle/>
                    <a:p>
                      <a:pPr algn="ctr"/>
                      <a:r>
                        <a:rPr lang="en-IN" sz="3600" dirty="0"/>
                        <a:t>I</a:t>
                      </a:r>
                    </a:p>
                  </a:txBody>
                  <a:tcPr/>
                </a:tc>
                <a:tc>
                  <a:txBody>
                    <a:bodyPr/>
                    <a:lstStyle/>
                    <a:p>
                      <a:pPr algn="ctr"/>
                      <a:r>
                        <a:rPr lang="en-IN" sz="3600" dirty="0"/>
                        <a:t>750 </a:t>
                      </a:r>
                    </a:p>
                  </a:txBody>
                  <a:tcPr/>
                </a:tc>
                <a:extLst>
                  <a:ext uri="{0D108BD9-81ED-4DB2-BD59-A6C34878D82A}">
                    <a16:rowId xmlns:a16="http://schemas.microsoft.com/office/drawing/2014/main" val="10001"/>
                  </a:ext>
                </a:extLst>
              </a:tr>
              <a:tr h="611695">
                <a:tc>
                  <a:txBody>
                    <a:bodyPr/>
                    <a:lstStyle/>
                    <a:p>
                      <a:pPr algn="ctr"/>
                      <a:r>
                        <a:rPr lang="en-IN" sz="3600" dirty="0"/>
                        <a:t>II</a:t>
                      </a:r>
                    </a:p>
                  </a:txBody>
                  <a:tcPr/>
                </a:tc>
                <a:tc>
                  <a:txBody>
                    <a:bodyPr/>
                    <a:lstStyle/>
                    <a:p>
                      <a:pPr algn="ctr"/>
                      <a:r>
                        <a:rPr lang="en-IN" sz="3600" dirty="0"/>
                        <a:t>1500</a:t>
                      </a:r>
                    </a:p>
                  </a:txBody>
                  <a:tcPr/>
                </a:tc>
                <a:extLst>
                  <a:ext uri="{0D108BD9-81ED-4DB2-BD59-A6C34878D82A}">
                    <a16:rowId xmlns:a16="http://schemas.microsoft.com/office/drawing/2014/main" val="10002"/>
                  </a:ext>
                </a:extLst>
              </a:tr>
              <a:tr h="611695">
                <a:tc>
                  <a:txBody>
                    <a:bodyPr/>
                    <a:lstStyle/>
                    <a:p>
                      <a:pPr algn="ctr"/>
                      <a:r>
                        <a:rPr lang="en-IN" sz="3600" dirty="0"/>
                        <a:t>III</a:t>
                      </a:r>
                    </a:p>
                  </a:txBody>
                  <a:tcPr/>
                </a:tc>
                <a:tc>
                  <a:txBody>
                    <a:bodyPr/>
                    <a:lstStyle/>
                    <a:p>
                      <a:pPr algn="ctr"/>
                      <a:r>
                        <a:rPr lang="en-IN" sz="3600" dirty="0"/>
                        <a:t>2200</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73114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8186</TotalTime>
  <Words>3341</Words>
  <Application>Microsoft Office PowerPoint</Application>
  <PresentationFormat>Widescreen</PresentationFormat>
  <Paragraphs>946</Paragraphs>
  <Slides>78</Slides>
  <Notes>34</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Arial</vt:lpstr>
      <vt:lpstr>Arial Black</vt:lpstr>
      <vt:lpstr>Bell MT</vt:lpstr>
      <vt:lpstr>Calibri</vt:lpstr>
      <vt:lpstr>Calibri Light</vt:lpstr>
      <vt:lpstr>Castellar</vt:lpstr>
      <vt:lpstr>Century Gothic</vt:lpstr>
      <vt:lpstr>Nirmala UI</vt:lpstr>
      <vt:lpstr>Poppins</vt:lpstr>
      <vt:lpstr>Tahoma</vt:lpstr>
      <vt:lpstr>Tahoma </vt:lpstr>
      <vt:lpstr>Times New Roman</vt:lpstr>
      <vt:lpstr>Wingdings</vt:lpstr>
      <vt:lpstr>Office Theme</vt:lpstr>
      <vt:lpstr>PowerPoint Presentation</vt:lpstr>
      <vt:lpstr>THE VISION OF THE FIRST PRESIDENT OF AIIMS</vt:lpstr>
      <vt:lpstr>TRINITY OF MISSION</vt:lpstr>
      <vt:lpstr>GOVERNANCE STRUCTURE</vt:lpstr>
      <vt:lpstr>OBJECTIVES OF AIIMS </vt:lpstr>
      <vt:lpstr>PowerPoint Presentation</vt:lpstr>
      <vt:lpstr>PowerPoint Presentation</vt:lpstr>
      <vt:lpstr>PowerPoint Presentation</vt:lpstr>
      <vt:lpstr>HOSPITAL BEDS IN AIIMS Jammu </vt:lpstr>
      <vt:lpstr>PowerPoint Presentation</vt:lpstr>
      <vt:lpstr>PowerPoint Presentation</vt:lpstr>
      <vt:lpstr>PowerPoint Presentation</vt:lpstr>
      <vt:lpstr>Latest Technologies at AIIMS Jammu </vt:lpstr>
      <vt:lpstr>PowerPoint Presentation</vt:lpstr>
      <vt:lpstr>COMMISSIONING OF AIIMS JAMMU COMPLEX</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GRADUATE PROGRAMMES</vt:lpstr>
      <vt:lpstr>PG/PhD Programme  to be started at AIIMS Jammu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Approval for creation of these departments proposed separately  </vt:lpstr>
      <vt:lpstr>PowerPoint Presentation</vt:lpstr>
      <vt:lpstr>Super-speciality courses to begin after MD/MS courses are operational for three years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Surgical Skill Development Lab: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Pranay Mahajan</dc:creator>
  <cp:lastModifiedBy>Mohit Verma</cp:lastModifiedBy>
  <cp:revision>767</cp:revision>
  <cp:lastPrinted>2022-03-04T11:16:43Z</cp:lastPrinted>
  <dcterms:created xsi:type="dcterms:W3CDTF">2022-01-27T12:26:43Z</dcterms:created>
  <dcterms:modified xsi:type="dcterms:W3CDTF">2022-11-28T07:35:38Z</dcterms:modified>
</cp:coreProperties>
</file>